
<file path=[Content_Types].xml><?xml version="1.0" encoding="utf-8"?>
<Types xmlns="http://schemas.openxmlformats.org/package/2006/content-types">
  <Default Extension="bin" ContentType="application/vnd.openxmlformats-officedocument.oleObject"/>
  <Default Extension="xlsm" ContentType="application/vnd.ms-excel.sheet.macroEnabled.12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3.xml" ContentType="application/vnd.openxmlformats-officedocument.presentationml.tag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4.xml" ContentType="application/vnd.openxmlformats-officedocument.presentationml.tag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ags/tag5.xml" ContentType="application/vnd.openxmlformats-officedocument.presentationml.tags+xml"/>
  <Override PartName="/ppt/charts/chart6.xml" ContentType="application/vnd.openxmlformats-officedocument.drawingml.chart+xml"/>
  <Override PartName="/ppt/tags/tag6.xml" ContentType="application/vnd.openxmlformats-officedocument.presentationml.tags+xml"/>
  <Override PartName="/ppt/charts/chart7.xml" ContentType="application/vnd.openxmlformats-officedocument.drawingml.chart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ags/tag9.xml" ContentType="application/vnd.openxmlformats-officedocument.presentationml.tags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91" r:id="rId1"/>
  </p:sldMasterIdLst>
  <p:notesMasterIdLst>
    <p:notesMasterId r:id="rId10"/>
  </p:notesMasterIdLst>
  <p:handoutMasterIdLst>
    <p:handoutMasterId r:id="rId11"/>
  </p:handoutMasterIdLst>
  <p:sldIdLst>
    <p:sldId id="2076137649" r:id="rId2"/>
    <p:sldId id="2076137634" r:id="rId3"/>
    <p:sldId id="2076137635" r:id="rId4"/>
    <p:sldId id="2076137636" r:id="rId5"/>
    <p:sldId id="2076137639" r:id="rId6"/>
    <p:sldId id="2076137640" r:id="rId7"/>
    <p:sldId id="2076137641" r:id="rId8"/>
    <p:sldId id="2076137644" r:id="rId9"/>
  </p:sldIdLst>
  <p:sldSz cx="12192000" cy="6858000"/>
  <p:notesSz cx="6858000" cy="9144000"/>
  <p:defaultTextStyle>
    <a:defPPr>
      <a:defRPr lang="en-US"/>
    </a:defPPr>
    <a:lvl1pPr marL="0" eaLnBrk="1" hangingPunct="1">
      <a:spcBef>
        <a:spcPts val="1200"/>
      </a:spcBef>
      <a:spcAft>
        <a:spcPts val="1200"/>
      </a:spcAft>
      <a:defRPr sz="2200">
        <a:solidFill>
          <a:schemeClr val="tx1"/>
        </a:solidFill>
        <a:latin typeface="Calibre Light" panose="020B0303030202060203" pitchFamily="34" charset="0"/>
        <a:ea typeface="+mn-ea"/>
        <a:cs typeface="+mn-cs"/>
      </a:defRPr>
    </a:lvl1pPr>
    <a:lvl2pPr marL="0" indent="0" eaLnBrk="1" hangingPunct="1">
      <a:spcAft>
        <a:spcPts val="600"/>
      </a:spcAft>
      <a:defRPr sz="1600" b="0">
        <a:solidFill>
          <a:schemeClr val="tx1"/>
        </a:solidFill>
        <a:latin typeface="Calibre Semibold" panose="020B0703030202060203" pitchFamily="34" charset="0"/>
        <a:ea typeface="+mn-ea"/>
        <a:cs typeface="+mn-cs"/>
      </a:defRPr>
    </a:lvl2pPr>
    <a:lvl3pPr marL="0" indent="0" eaLnBrk="1" hangingPunct="1">
      <a:spcBef>
        <a:spcPts val="300"/>
      </a:spcBef>
      <a:spcAft>
        <a:spcPts val="300"/>
      </a:spcAft>
      <a:defRPr sz="1200">
        <a:solidFill>
          <a:schemeClr val="tx1"/>
        </a:solidFill>
        <a:latin typeface="+mn-lt"/>
        <a:ea typeface="+mn-ea"/>
        <a:cs typeface="+mn-cs"/>
      </a:defRPr>
    </a:lvl3pPr>
    <a:lvl4pPr marL="171450" indent="-171450" eaLnBrk="1" hangingPunct="1">
      <a:spcBef>
        <a:spcPts val="300"/>
      </a:spcBef>
      <a:spcAft>
        <a:spcPts val="300"/>
      </a:spcAft>
      <a:buClr>
        <a:schemeClr val="tx1"/>
      </a:buClr>
      <a:buFont typeface="SwissReSansOTLight" panose="04000400000000000000" pitchFamily="82" charset="0"/>
      <a:buChar char="–"/>
      <a:defRPr sz="1200">
        <a:solidFill>
          <a:schemeClr val="tx1"/>
        </a:solidFill>
        <a:latin typeface="+mn-lt"/>
        <a:ea typeface="+mn-ea"/>
        <a:cs typeface="+mn-cs"/>
      </a:defRPr>
    </a:lvl4pPr>
    <a:lvl5pPr marL="360363" indent="-184150" eaLnBrk="1" hangingPunct="1">
      <a:spcBef>
        <a:spcPts val="300"/>
      </a:spcBef>
      <a:spcAft>
        <a:spcPts val="300"/>
      </a:spcAft>
      <a:buFont typeface="SwissReSansOTLight" panose="04000400000000000000" pitchFamily="82" charset="0"/>
      <a:buChar char="–"/>
      <a:defRPr sz="1200" b="0">
        <a:solidFill>
          <a:schemeClr val="tx1"/>
        </a:solidFill>
        <a:latin typeface="+mn-lt"/>
        <a:ea typeface="+mn-ea"/>
        <a:cs typeface="+mn-cs"/>
      </a:defRPr>
    </a:lvl5pPr>
    <a:lvl6pPr marL="0" indent="0" eaLnBrk="1" hangingPunct="1">
      <a:spcBef>
        <a:spcPts val="600"/>
      </a:spcBef>
      <a:spcAft>
        <a:spcPts val="0"/>
      </a:spcAft>
      <a:buClr>
        <a:schemeClr val="tx1"/>
      </a:buClr>
      <a:buFontTx/>
      <a:buNone/>
      <a:defRPr sz="1200">
        <a:solidFill>
          <a:schemeClr val="tx1"/>
        </a:solidFill>
        <a:latin typeface="Calibre Semibold" panose="020B0703030202060203" pitchFamily="34" charset="0"/>
        <a:ea typeface="+mn-ea"/>
        <a:cs typeface="+mn-cs"/>
      </a:defRPr>
    </a:lvl6pPr>
    <a:lvl7pPr marL="0" indent="0" eaLnBrk="1" hangingPunct="1">
      <a:spcBef>
        <a:spcPts val="600"/>
      </a:spcBef>
      <a:defRPr sz="1050">
        <a:solidFill>
          <a:schemeClr val="tx1"/>
        </a:solidFill>
        <a:latin typeface="Calibre Semibold" panose="020B0703030202060203" pitchFamily="34" charset="0"/>
        <a:ea typeface="+mn-ea"/>
        <a:cs typeface="+mn-cs"/>
      </a:defRPr>
    </a:lvl7pPr>
    <a:lvl8pPr marL="0" indent="0" eaLnBrk="1" hangingPunct="1">
      <a:spcBef>
        <a:spcPts val="300"/>
      </a:spcBef>
      <a:spcAft>
        <a:spcPts val="300"/>
      </a:spcAft>
      <a:defRPr sz="1050" b="0">
        <a:solidFill>
          <a:schemeClr val="tx1"/>
        </a:solidFill>
        <a:latin typeface="+mn-lt"/>
        <a:ea typeface="+mn-ea"/>
        <a:cs typeface="+mn-cs"/>
      </a:defRPr>
    </a:lvl8pPr>
    <a:lvl9pPr marL="171450" indent="-171450" eaLnBrk="1" hangingPunct="1">
      <a:spcBef>
        <a:spcPts val="200"/>
      </a:spcBef>
      <a:spcAft>
        <a:spcPts val="200"/>
      </a:spcAft>
      <a:buFont typeface="SwissReSansOTLight" panose="04000400000000000000" pitchFamily="82" charset="0"/>
      <a:buChar char="–"/>
      <a:defRPr sz="105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x, Eloise @ France Paris" initials="FE@FP" lastIdx="9" clrIdx="0">
    <p:extLst>
      <p:ext uri="{19B8F6BF-5375-455C-9EA6-DF929625EA0E}">
        <p15:presenceInfo xmlns:p15="http://schemas.microsoft.com/office/powerpoint/2012/main" userId="S::eloise.fox@cbre.fr::a352add8-d36a-46ca-b7dd-19b72fcec6a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C0D4CB"/>
    <a:srgbClr val="CAD1D3"/>
    <a:srgbClr val="17E891"/>
    <a:srgbClr val="7F7F7F"/>
    <a:srgbClr val="AD2A2A"/>
    <a:srgbClr val="395154"/>
    <a:srgbClr val="012A2D"/>
    <a:srgbClr val="9A5E4C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7442" autoAdjust="0"/>
  </p:normalViewPr>
  <p:slideViewPr>
    <p:cSldViewPr snapToGrid="0" showGuides="1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980"/>
    </p:cViewPr>
  </p:sorterViewPr>
  <p:notesViewPr>
    <p:cSldViewPr snapToGrid="0" showGuides="1">
      <p:cViewPr varScale="1">
        <p:scale>
          <a:sx n="103" d="100"/>
          <a:sy n="103" d="100"/>
        </p:scale>
        <p:origin x="66" y="6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>
                <a:solidFill>
                  <a:srgbClr val="435254"/>
                </a:solidFill>
              </a:defRPr>
            </a:pPr>
            <a:r>
              <a:rPr lang="fr-FR" b="1">
                <a:latin typeface="Calibre" panose="020B0503030202060203" pitchFamily="34" charset="0"/>
              </a:rPr>
              <a:t>DP en milliers de m²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809083362978772"/>
          <c:y val="0.19727437916414295"/>
          <c:w val="0.77967508597177759"/>
          <c:h val="0.5783416111447607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80BBA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dPt>
            <c:idx val="1"/>
            <c:invertIfNegative val="0"/>
            <c:bubble3D val="0"/>
            <c:spPr>
              <a:solidFill>
                <a:srgbClr val="43525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76-415E-8594-16743F851B17}"/>
              </c:ext>
            </c:extLst>
          </c:dPt>
          <c:dPt>
            <c:idx val="3"/>
            <c:invertIfNegative val="0"/>
            <c:bubble3D val="0"/>
            <c:spPr>
              <a:solidFill>
                <a:srgbClr val="43525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76-415E-8594-16743F851B17}"/>
              </c:ext>
            </c:extLst>
          </c:dPt>
          <c:cat>
            <c:strRef>
              <c:f>Data!$B$9:$E$9</c:f>
              <c:strCache>
                <c:ptCount val="4"/>
                <c:pt idx="0">
                  <c:v>1T23</c:v>
                </c:pt>
                <c:pt idx="1">
                  <c:v>4T22</c:v>
                </c:pt>
                <c:pt idx="2">
                  <c:v>3T22</c:v>
                </c:pt>
                <c:pt idx="3">
                  <c:v>2T22</c:v>
                </c:pt>
              </c:strCache>
            </c:strRef>
          </c:cat>
          <c:val>
            <c:numRef>
              <c:f>Data!$B$10:$E$10</c:f>
              <c:numCache>
                <c:formatCode>#,##0</c:formatCode>
                <c:ptCount val="4"/>
                <c:pt idx="0">
                  <c:v>2.4140000000000001</c:v>
                </c:pt>
                <c:pt idx="1">
                  <c:v>14.016</c:v>
                </c:pt>
                <c:pt idx="2">
                  <c:v>16.423999999999999</c:v>
                </c:pt>
                <c:pt idx="3">
                  <c:v>0.79500000000000004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176-415E-8594-16743F851B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axId val="-1513865744"/>
        <c:axId val="-1513866288"/>
      </c:barChart>
      <c:catAx>
        <c:axId val="-1513865744"/>
        <c:scaling>
          <c:orientation val="minMax"/>
        </c:scaling>
        <c:delete val="0"/>
        <c:axPos val="b"/>
        <c:numFmt formatCode="mmm\-yy" sourceLinked="0"/>
        <c:majorTickMark val="none"/>
        <c:minorTickMark val="none"/>
        <c:tickLblPos val="nextTo"/>
        <c:spPr>
          <a:noFill/>
          <a:ln w="9525">
            <a:solidFill>
              <a:srgbClr val="435254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0" vert="horz"/>
          <a:lstStyle/>
          <a:p>
            <a:pPr>
              <a:defRPr sz="1100" b="0">
                <a:solidFill>
                  <a:srgbClr val="595959"/>
                </a:solidFill>
                <a:latin typeface="Calibre"/>
                <a:ea typeface="Calibre"/>
                <a:cs typeface="Calibre"/>
              </a:defRPr>
            </a:pPr>
            <a:endParaRPr lang="fr-FR"/>
          </a:p>
        </c:txPr>
        <c:crossAx val="-1513866288"/>
        <c:crosses val="autoZero"/>
        <c:auto val="1"/>
        <c:lblAlgn val="ctr"/>
        <c:lblOffset val="100"/>
        <c:noMultiLvlLbl val="0"/>
      </c:catAx>
      <c:valAx>
        <c:axId val="-1513866288"/>
        <c:scaling>
          <c:orientation val="minMax"/>
        </c:scaling>
        <c:delete val="0"/>
        <c:axPos val="l"/>
        <c:majorGridlines>
          <c:spPr>
            <a:ln w="12700">
              <a:solidFill>
                <a:srgbClr val="CAD1D3"/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435254"/>
                </a:solidFill>
                <a:prstDash val="solid"/>
                <a:round/>
              </a14:hiddenLine>
            </a:ext>
          </a:extLst>
        </c:spPr>
        <c:txPr>
          <a:bodyPr rot="0" vert="horz"/>
          <a:lstStyle/>
          <a:p>
            <a:pPr>
              <a:defRPr sz="1100" b="0">
                <a:solidFill>
                  <a:srgbClr val="595959"/>
                </a:solidFill>
                <a:latin typeface="Calibre"/>
                <a:ea typeface="Calibre"/>
                <a:cs typeface="Calibre"/>
              </a:defRPr>
            </a:pPr>
            <a:endParaRPr lang="fr-FR"/>
          </a:p>
        </c:txPr>
        <c:crossAx val="-1513865744"/>
        <c:crosses val="autoZero"/>
        <c:crossBetween val="between"/>
      </c:valAx>
      <c:spPr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>
              <a:noFill/>
            </a14:hiddenLine>
          </a:ext>
        </a:extLst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prstDash val="solid"/>
      <a:round/>
    </a:ln>
    <a:effectLst/>
    <a:extLst>
      <a:ext uri="{909E8E84-426E-40DD-AFC4-6F175D3DCCD1}">
        <a14:hiddenFill xmlns:a14="http://schemas.microsoft.com/office/drawing/2010/main">
          <a:solidFill>
            <a:srgbClr val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rgbClr val="000000">
              <a:tint val="75000"/>
              <a:shade val="95000"/>
              <a:satMod val="105000"/>
            </a:srgbClr>
          </a:solidFill>
          <a:prstDash val="solid"/>
          <a:round/>
        </a14:hiddenLine>
      </a:ext>
    </a:extLst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6"/>
          <c:order val="6"/>
          <c:tx>
            <c:strRef>
              <c:f>Data!$A$7</c:f>
              <c:strCache>
                <c:ptCount val="1"/>
                <c:pt idx="0">
                  <c:v>Volume d'investissements</c:v>
                </c:pt>
              </c:strCache>
            </c:strRef>
          </c:tx>
          <c:spPr>
            <a:solidFill>
              <a:srgbClr val="80BBA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Data!$B$1:$K$1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 formatCode="&quot;1T &quot;#">
                  <c:v>2023</c:v>
                </c:pt>
              </c:numCache>
            </c:numRef>
          </c:cat>
          <c:val>
            <c:numRef>
              <c:f>Data!$B$7:$K$7</c:f>
              <c:numCache>
                <c:formatCode>#\ ##0" M€"</c:formatCode>
                <c:ptCount val="10"/>
                <c:pt idx="0">
                  <c:v>114.30000000000001</c:v>
                </c:pt>
                <c:pt idx="1">
                  <c:v>27.7</c:v>
                </c:pt>
                <c:pt idx="2">
                  <c:v>424</c:v>
                </c:pt>
                <c:pt idx="3">
                  <c:v>197.95</c:v>
                </c:pt>
                <c:pt idx="4">
                  <c:v>179.9</c:v>
                </c:pt>
                <c:pt idx="5">
                  <c:v>709.72</c:v>
                </c:pt>
                <c:pt idx="6">
                  <c:v>45</c:v>
                </c:pt>
                <c:pt idx="7">
                  <c:v>8.3000000000000007</c:v>
                </c:pt>
                <c:pt idx="8">
                  <c:v>25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92-47E8-930E-2CB57AC574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5"/>
        <c:overlap val="100"/>
        <c:axId val="-1372267280"/>
        <c:axId val="-1372273808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Data!$A$1</c15:sqref>
                        </c15:formulaRef>
                      </c:ext>
                    </c:extLst>
                    <c:strCache>
                      <c:ptCount val="1"/>
                      <c:pt idx="0">
                        <c:v>Année</c:v>
                      </c:pt>
                    </c:strCache>
                  </c:strRef>
                </c:tx>
                <c:spPr>
                  <a:solidFill>
                    <a:srgbClr val="F58220"/>
                  </a:solidFill>
                </c:spPr>
                <c:invertIfNegative val="0"/>
                <c:cat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Data!$B$1:$K$1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 formatCode="&quot;1T &quot;#">
                        <c:v>2023</c:v>
                      </c:pt>
                    </c:numCache>
                  </c:num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Data!$B$1:$K$1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 formatCode="&quot;1T &quot;#">
                        <c:v>2023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A-FD92-47E8-930E-2CB57AC5742E}"/>
                  </c:ext>
                </c:extLst>
              </c15:ser>
            </c15:filteredBarSeries>
            <c15:filteredBarSeries>
              <c15:ser>
                <c:idx val="0"/>
                <c:order val="1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Data!$A$2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invertIfNegative val="0"/>
                <c:cat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Data!$B$1:$K$1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 formatCode="&quot;1T &quot;#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Data!$B$2:$K$2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4</c:v>
                      </c:pt>
                      <c:pt idx="1">
                        <c:v>4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4</c:v>
                      </c:pt>
                      <c:pt idx="7">
                        <c:v>4</c:v>
                      </c:pt>
                      <c:pt idx="8">
                        <c:v>4</c:v>
                      </c:pt>
                      <c:pt idx="9">
                        <c:v>1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B-FD92-47E8-930E-2CB57AC5742E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Data!$A$3</c15:sqref>
                        </c15:formulaRef>
                      </c:ext>
                    </c:extLst>
                    <c:strCache>
                      <c:ptCount val="1"/>
                      <c:pt idx="0">
                        <c:v>T1</c:v>
                      </c:pt>
                    </c:strCache>
                  </c:strRef>
                </c:tx>
                <c:invertIfNegative val="0"/>
                <c:cat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Data!$B$1:$K$1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 formatCode="&quot;1T &quot;#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Data!$B$3:$K$3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3.3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20</c:v>
                      </c:pt>
                      <c:pt idx="9">
                        <c:v>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C-FD92-47E8-930E-2CB57AC5742E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Data!$A$4</c15:sqref>
                        </c15:formulaRef>
                      </c:ext>
                    </c:extLst>
                    <c:strCache>
                      <c:ptCount val="1"/>
                      <c:pt idx="0">
                        <c:v>T2</c:v>
                      </c:pt>
                    </c:strCache>
                  </c:strRef>
                </c:tx>
                <c:invertIfNegative val="0"/>
                <c:cat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Data!$B$1:$K$1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 formatCode="&quot;1T &quot;#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Data!$B$4:$K$4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175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45</c:v>
                      </c:pt>
                      <c:pt idx="7">
                        <c:v>0</c:v>
                      </c:pt>
                      <c:pt idx="8">
                        <c:v>5</c:v>
                      </c:pt>
                      <c:pt idx="9">
                        <c:v>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D-FD92-47E8-930E-2CB57AC5742E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Data!$A$5</c15:sqref>
                        </c15:formulaRef>
                      </c:ext>
                    </c:extLst>
                    <c:strCache>
                      <c:ptCount val="1"/>
                      <c:pt idx="0">
                        <c:v>T3</c:v>
                      </c:pt>
                    </c:strCache>
                  </c:strRef>
                </c:tx>
                <c:invertIfNegative val="0"/>
                <c:cat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Data!$B$1:$K$1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 formatCode="&quot;1T &quot;#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Data!$B$5:$K$5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11.5</c:v>
                      </c:pt>
                      <c:pt idx="3">
                        <c:v>0</c:v>
                      </c:pt>
                      <c:pt idx="4">
                        <c:v>111.6</c:v>
                      </c:pt>
                      <c:pt idx="5">
                        <c:v>302.67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E-FD92-47E8-930E-2CB57AC5742E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Data!$A$6</c15:sqref>
                        </c15:formulaRef>
                      </c:ext>
                    </c:extLst>
                    <c:strCache>
                      <c:ptCount val="1"/>
                      <c:pt idx="0">
                        <c:v>T4</c:v>
                      </c:pt>
                    </c:strCache>
                  </c:strRef>
                </c:tx>
                <c:invertIfNegative val="0"/>
                <c:cat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Data!$B$1:$K$1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 formatCode="&quot;1T &quot;#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Data!$B$6:$K$6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114.30000000000001</c:v>
                      </c:pt>
                      <c:pt idx="1">
                        <c:v>27.7</c:v>
                      </c:pt>
                      <c:pt idx="2">
                        <c:v>412.5</c:v>
                      </c:pt>
                      <c:pt idx="3">
                        <c:v>22.95</c:v>
                      </c:pt>
                      <c:pt idx="4">
                        <c:v>65</c:v>
                      </c:pt>
                      <c:pt idx="5">
                        <c:v>407.05</c:v>
                      </c:pt>
                      <c:pt idx="6">
                        <c:v>0</c:v>
                      </c:pt>
                      <c:pt idx="7">
                        <c:v>8.3000000000000007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F-FD92-47E8-930E-2CB57AC5742E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7"/>
          <c:order val="7"/>
          <c:tx>
            <c:strRef>
              <c:f>Data!$A$8</c:f>
              <c:strCache>
                <c:ptCount val="1"/>
                <c:pt idx="0">
                  <c:v>Taux de rendement prime</c:v>
                </c:pt>
              </c:strCache>
            </c:strRef>
          </c:tx>
          <c:spPr>
            <a:ln w="28575">
              <a:solidFill>
                <a:srgbClr val="D2785A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2-47E8-930E-2CB57AC5742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D92-47E8-930E-2CB57AC5742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D92-47E8-930E-2CB57AC5742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D92-47E8-930E-2CB57AC5742E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D92-47E8-930E-2CB57AC5742E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D92-47E8-930E-2CB57AC5742E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D92-47E8-930E-2CB57AC5742E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D92-47E8-930E-2CB57AC5742E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rgbClr val="D2785A"/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Data!$B$8:$K$8</c:f>
              <c:numCache>
                <c:formatCode>0.00%</c:formatCode>
                <c:ptCount val="10"/>
                <c:pt idx="0">
                  <c:v>5.2999999999999999E-2</c:v>
                </c:pt>
                <c:pt idx="1">
                  <c:v>5.1499999999999997E-2</c:v>
                </c:pt>
                <c:pt idx="2">
                  <c:v>4.7500000000000001E-2</c:v>
                </c:pt>
                <c:pt idx="3">
                  <c:v>4.2500000000000003E-2</c:v>
                </c:pt>
                <c:pt idx="4">
                  <c:v>4.4499999999999998E-2</c:v>
                </c:pt>
                <c:pt idx="5">
                  <c:v>0.04</c:v>
                </c:pt>
                <c:pt idx="6">
                  <c:v>4.1500000000000002E-2</c:v>
                </c:pt>
                <c:pt idx="7">
                  <c:v>0.04</c:v>
                </c:pt>
                <c:pt idx="8">
                  <c:v>4.7E-2</c:v>
                </c:pt>
                <c:pt idx="9">
                  <c:v>0.05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9-FD92-47E8-930E-2CB57AC574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72279248"/>
        <c:axId val="-1372275440"/>
      </c:lineChart>
      <c:catAx>
        <c:axId val="-1372267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C0C0C0"/>
            </a:solidFill>
          </a:ln>
        </c:spPr>
        <c:crossAx val="-1372273808"/>
        <c:crosses val="autoZero"/>
        <c:auto val="1"/>
        <c:lblAlgn val="ctr"/>
        <c:lblOffset val="100"/>
        <c:noMultiLvlLbl val="0"/>
      </c:catAx>
      <c:valAx>
        <c:axId val="-1372273808"/>
        <c:scaling>
          <c:orientation val="minMax"/>
          <c:max val="750"/>
        </c:scaling>
        <c:delete val="0"/>
        <c:axPos val="l"/>
        <c:majorGridlines>
          <c:spPr>
            <a:ln>
              <a:solidFill>
                <a:srgbClr val="C0C0C0"/>
              </a:solidFill>
            </a:ln>
          </c:spPr>
        </c:majorGridlines>
        <c:numFmt formatCode="#\ ##0&quot; M€&quot;" sourceLinked="1"/>
        <c:majorTickMark val="out"/>
        <c:minorTickMark val="none"/>
        <c:tickLblPos val="nextTo"/>
        <c:spPr>
          <a:ln>
            <a:solidFill>
              <a:srgbClr val="C0C0C0"/>
            </a:solidFill>
          </a:ln>
        </c:spPr>
        <c:crossAx val="-1372267280"/>
        <c:crosses val="autoZero"/>
        <c:crossBetween val="between"/>
        <c:majorUnit val="150"/>
      </c:valAx>
      <c:valAx>
        <c:axId val="-1372275440"/>
        <c:scaling>
          <c:orientation val="minMax"/>
        </c:scaling>
        <c:delete val="0"/>
        <c:axPos val="r"/>
        <c:numFmt formatCode="0%" sourceLinked="0"/>
        <c:majorTickMark val="none"/>
        <c:minorTickMark val="none"/>
        <c:tickLblPos val="nextTo"/>
        <c:spPr>
          <a:ln>
            <a:solidFill>
              <a:srgbClr val="C0C0C0"/>
            </a:solidFill>
          </a:ln>
        </c:spPr>
        <c:crossAx val="-1372279248"/>
        <c:crosses val="max"/>
        <c:crossBetween val="between"/>
      </c:valAx>
      <c:catAx>
        <c:axId val="-1372279248"/>
        <c:scaling>
          <c:orientation val="minMax"/>
        </c:scaling>
        <c:delete val="1"/>
        <c:axPos val="b"/>
        <c:majorTickMark val="out"/>
        <c:minorTickMark val="none"/>
        <c:tickLblPos val="nextTo"/>
        <c:crossAx val="-13722754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ysClr val="window" lastClr="FFFFFF"/>
              </a:solidFill>
            </a14:hiddenFill>
          </a:ext>
          <a:ext uri="{91240B29-F687-4F45-9708-019B960494DF}">
            <a14:hiddenLine xmlns:a14="http://schemas.microsoft.com/office/drawing/2010/main">
              <a:solidFill>
                <a:srgbClr val="C0C0C0"/>
              </a:solidFill>
            </a14:hiddenLine>
          </a:ext>
        </a:extLst>
      </c:spPr>
    </c:plotArea>
    <c:legend>
      <c:legendPos val="b"/>
      <c:layout/>
      <c:overlay val="0"/>
      <c:spPr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435254"/>
              </a:solidFill>
            </a14:hiddenFill>
          </a:ext>
          <a:ext uri="{91240B29-F687-4F45-9708-019B960494DF}">
            <a14:hiddenLine xmlns:a14="http://schemas.microsoft.com/office/drawing/2010/main">
              <a:solidFill>
                <a:srgbClr val="435254"/>
              </a:solidFill>
            </a14:hiddenLine>
          </a:ext>
        </a:extLst>
      </c:spPr>
    </c:legend>
    <c:plotVisOnly val="1"/>
    <c:dispBlanksAs val="gap"/>
    <c:showDLblsOverMax val="0"/>
  </c:chart>
  <c:spPr>
    <a:noFill/>
    <a:ln>
      <a:noFill/>
    </a:ln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</a:extLst>
  </c:spPr>
  <c:txPr>
    <a:bodyPr/>
    <a:lstStyle/>
    <a:p>
      <a:pPr>
        <a:defRPr sz="1400">
          <a:solidFill>
            <a:srgbClr val="435254"/>
          </a:solidFill>
          <a:latin typeface="Calibre" panose="020B0503030202060203" pitchFamily="34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3"/>
          <c:tx>
            <c:strRef>
              <c:f>Data!$A$6</c:f>
              <c:strCache>
                <c:ptCount val="1"/>
                <c:pt idx="0">
                  <c:v>Offre immédiate</c:v>
                </c:pt>
              </c:strCache>
            </c:strRef>
          </c:tx>
          <c:spPr>
            <a:solidFill>
              <a:srgbClr val="80BBAD"/>
            </a:solidFill>
            <a:ln w="28575">
              <a:noFill/>
              <a:prstDash val="sysDash"/>
            </a:ln>
            <a:effectLst/>
          </c:spPr>
          <c:invertIfNegative val="0"/>
          <c:cat>
            <c:numRef>
              <c:f>Data!$B$2:$K$2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 formatCode="&quot;1T &quot;#">
                  <c:v>2023</c:v>
                </c:pt>
              </c:numCache>
            </c:numRef>
          </c:cat>
          <c:val>
            <c:numRef>
              <c:f>Data!$B$6:$K$6</c:f>
              <c:numCache>
                <c:formatCode>#\ ##0" m²"</c:formatCode>
                <c:ptCount val="10"/>
                <c:pt idx="0">
                  <c:v>65400</c:v>
                </c:pt>
                <c:pt idx="1">
                  <c:v>72600</c:v>
                </c:pt>
                <c:pt idx="2">
                  <c:v>50900</c:v>
                </c:pt>
                <c:pt idx="3">
                  <c:v>59300</c:v>
                </c:pt>
                <c:pt idx="4">
                  <c:v>35900</c:v>
                </c:pt>
                <c:pt idx="5">
                  <c:v>27000</c:v>
                </c:pt>
                <c:pt idx="6">
                  <c:v>27700</c:v>
                </c:pt>
                <c:pt idx="7">
                  <c:v>30900</c:v>
                </c:pt>
                <c:pt idx="8">
                  <c:v>39100</c:v>
                </c:pt>
                <c:pt idx="9">
                  <c:v>43700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18-4A01-B7F2-491D09832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13855408"/>
        <c:axId val="-1372275984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Data!$A$3</c15:sqref>
                        </c15:formulaRef>
                      </c:ext>
                    </c:extLst>
                    <c:strCache>
                      <c:ptCount val="1"/>
                      <c:pt idx="0">
                        <c:v>&lt; 1 000 m²</c:v>
                      </c:pt>
                    </c:strCache>
                  </c:strRef>
                </c:tx>
                <c:spPr>
                  <a:solidFill>
                    <a:srgbClr val="80BBAD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Data!$B$2:$K$2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 formatCode="&quot;1T &quot;#">
                        <c:v>2023</c:v>
                      </c:pt>
                    </c:numCache>
                  </c:num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Data!$B$3:$K$3</c15:sqref>
                        </c15:formulaRef>
                      </c:ext>
                    </c:extLst>
                    <c:numCache>
                      <c:formatCode>#\ ##0" m²"</c:formatCode>
                      <c:ptCount val="10"/>
                      <c:pt idx="0">
                        <c:v>5663.1399999999994</c:v>
                      </c:pt>
                      <c:pt idx="1">
                        <c:v>8512.7899999999991</c:v>
                      </c:pt>
                      <c:pt idx="2">
                        <c:v>8703.26</c:v>
                      </c:pt>
                      <c:pt idx="3">
                        <c:v>8066.94</c:v>
                      </c:pt>
                      <c:pt idx="4">
                        <c:v>3576.5</c:v>
                      </c:pt>
                      <c:pt idx="5">
                        <c:v>4029.36</c:v>
                      </c:pt>
                      <c:pt idx="6">
                        <c:v>6094.2</c:v>
                      </c:pt>
                      <c:pt idx="7">
                        <c:v>7685.5899999999992</c:v>
                      </c:pt>
                      <c:pt idx="8">
                        <c:v>6158.5899999999992</c:v>
                      </c:pt>
                      <c:pt idx="9">
                        <c:v>6928.5899999999992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2-B518-4A01-B7F2-491D0983284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Data!$A$4</c15:sqref>
                        </c15:formulaRef>
                      </c:ext>
                    </c:extLst>
                    <c:strCache>
                      <c:ptCount val="1"/>
                      <c:pt idx="0">
                        <c:v>1 000 - 5 000 m²</c:v>
                      </c:pt>
                    </c:strCache>
                  </c:strRef>
                </c:tx>
                <c:spPr>
                  <a:solidFill>
                    <a:srgbClr val="435254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Data!$B$2:$K$2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 formatCode="&quot;1T &quot;#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Data!$B$4:$K$4</c15:sqref>
                        </c15:formulaRef>
                      </c:ext>
                    </c:extLst>
                    <c:numCache>
                      <c:formatCode>#\ ##0" m²"</c:formatCode>
                      <c:ptCount val="10"/>
                      <c:pt idx="0">
                        <c:v>16928</c:v>
                      </c:pt>
                      <c:pt idx="1">
                        <c:v>21164.19000000001</c:v>
                      </c:pt>
                      <c:pt idx="2">
                        <c:v>16451.57</c:v>
                      </c:pt>
                      <c:pt idx="3">
                        <c:v>9140.869999999999</c:v>
                      </c:pt>
                      <c:pt idx="4">
                        <c:v>12405.15</c:v>
                      </c:pt>
                      <c:pt idx="5">
                        <c:v>3522.0000000000005</c:v>
                      </c:pt>
                      <c:pt idx="6">
                        <c:v>9973.4200000000019</c:v>
                      </c:pt>
                      <c:pt idx="7">
                        <c:v>6764.0000000000027</c:v>
                      </c:pt>
                      <c:pt idx="8">
                        <c:v>10484.98</c:v>
                      </c:pt>
                      <c:pt idx="9">
                        <c:v>14176.280000000002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3-B518-4A01-B7F2-491D09832849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Data!$A$5</c15:sqref>
                        </c15:formulaRef>
                      </c:ext>
                    </c:extLst>
                    <c:strCache>
                      <c:ptCount val="1"/>
                      <c:pt idx="0">
                        <c:v>&gt; 5 000 m²</c:v>
                      </c:pt>
                    </c:strCache>
                  </c:strRef>
                </c:tx>
                <c:spPr>
                  <a:solidFill>
                    <a:srgbClr val="17E88F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Data!$B$2:$K$2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 formatCode="&quot;1T &quot;#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Data!$B$5:$K$5</c15:sqref>
                        </c15:formulaRef>
                      </c:ext>
                    </c:extLst>
                    <c:numCache>
                      <c:formatCode>#\ ##0" m²"</c:formatCode>
                      <c:ptCount val="10"/>
                      <c:pt idx="0">
                        <c:v>42787</c:v>
                      </c:pt>
                      <c:pt idx="1">
                        <c:v>42887</c:v>
                      </c:pt>
                      <c:pt idx="2">
                        <c:v>25762</c:v>
                      </c:pt>
                      <c:pt idx="3">
                        <c:v>42122</c:v>
                      </c:pt>
                      <c:pt idx="4">
                        <c:v>19898</c:v>
                      </c:pt>
                      <c:pt idx="5">
                        <c:v>19404</c:v>
                      </c:pt>
                      <c:pt idx="6">
                        <c:v>11625</c:v>
                      </c:pt>
                      <c:pt idx="7">
                        <c:v>16447.39</c:v>
                      </c:pt>
                      <c:pt idx="8">
                        <c:v>22454.5</c:v>
                      </c:pt>
                      <c:pt idx="9">
                        <c:v>22602.5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4-B518-4A01-B7F2-491D09832849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4"/>
          <c:order val="4"/>
          <c:tx>
            <c:strRef>
              <c:f>Data!$A$7</c:f>
              <c:strCache>
                <c:ptCount val="1"/>
                <c:pt idx="0">
                  <c:v>Taux de vacance</c:v>
                </c:pt>
              </c:strCache>
            </c:strRef>
          </c:tx>
          <c:spPr>
            <a:ln w="28575" cap="rnd">
              <a:solidFill>
                <a:srgbClr val="D2785A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spPr>
              <a:solidFill>
                <a:srgbClr val="D2785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e" panose="020B0503030202060203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Data!$B$2:$K$2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 formatCode="&quot;1T &quot;#">
                  <c:v>2023</c:v>
                </c:pt>
              </c:numCache>
            </c:numRef>
          </c:cat>
          <c:val>
            <c:numRef>
              <c:f>Data!$B$7:$K$7</c:f>
              <c:numCache>
                <c:formatCode>0.0%</c:formatCode>
                <c:ptCount val="10"/>
                <c:pt idx="0">
                  <c:v>0.12777255471832316</c:v>
                </c:pt>
                <c:pt idx="1">
                  <c:v>0.12280731238216111</c:v>
                </c:pt>
                <c:pt idx="2">
                  <c:v>8.3059052261323194E-2</c:v>
                </c:pt>
                <c:pt idx="3">
                  <c:v>9.2506503756422692E-2</c:v>
                </c:pt>
                <c:pt idx="4">
                  <c:v>5.6003094179689288E-2</c:v>
                </c:pt>
                <c:pt idx="5">
                  <c:v>4.2119318742384705E-2</c:v>
                </c:pt>
                <c:pt idx="6">
                  <c:v>4.1743270762878877E-2</c:v>
                </c:pt>
                <c:pt idx="7">
                  <c:v>4.4545291442751982E-2</c:v>
                </c:pt>
                <c:pt idx="8">
                  <c:v>5.6366372019792964E-2</c:v>
                </c:pt>
                <c:pt idx="9">
                  <c:v>6.299770990447448E-2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B518-4A01-B7F2-491D09832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72279792"/>
        <c:axId val="-1372270000"/>
      </c:lineChart>
      <c:catAx>
        <c:axId val="-151385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e" panose="020B0503030202060203" pitchFamily="34" charset="0"/>
                <a:ea typeface="+mn-ea"/>
                <a:cs typeface="+mn-cs"/>
              </a:defRPr>
            </a:pPr>
            <a:endParaRPr lang="fr-FR"/>
          </a:p>
        </c:txPr>
        <c:crossAx val="-1372275984"/>
        <c:crosses val="autoZero"/>
        <c:auto val="1"/>
        <c:lblAlgn val="ctr"/>
        <c:lblOffset val="100"/>
        <c:noMultiLvlLbl val="0"/>
      </c:catAx>
      <c:valAx>
        <c:axId val="-1372275984"/>
        <c:scaling>
          <c:orientation val="minMax"/>
          <c:max val="7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&quot; m²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e" panose="020B0503030202060203" pitchFamily="34" charset="0"/>
                <a:ea typeface="+mn-ea"/>
                <a:cs typeface="+mn-cs"/>
              </a:defRPr>
            </a:pPr>
            <a:endParaRPr lang="fr-FR"/>
          </a:p>
        </c:txPr>
        <c:crossAx val="-1513855408"/>
        <c:crosses val="autoZero"/>
        <c:crossBetween val="between"/>
        <c:majorUnit val="15000"/>
      </c:valAx>
      <c:valAx>
        <c:axId val="-1372270000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e" panose="020B0503030202060203" pitchFamily="34" charset="0"/>
                <a:ea typeface="+mn-ea"/>
                <a:cs typeface="+mn-cs"/>
              </a:defRPr>
            </a:pPr>
            <a:endParaRPr lang="fr-FR"/>
          </a:p>
        </c:txPr>
        <c:crossAx val="-1372279792"/>
        <c:crosses val="max"/>
        <c:crossBetween val="between"/>
      </c:valAx>
      <c:catAx>
        <c:axId val="-13722797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722700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e" panose="020B0503030202060203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Calibre" panose="020B0503030202060203" pitchFamily="34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Data!$A$3</c:f>
              <c:strCache>
                <c:ptCount val="1"/>
                <c:pt idx="0">
                  <c:v>&lt; 1 000 m²</c:v>
                </c:pt>
              </c:strCache>
            </c:strRef>
          </c:tx>
          <c:spPr>
            <a:solidFill>
              <a:srgbClr val="80BBAD"/>
            </a:solidFill>
            <a:ln>
              <a:noFill/>
            </a:ln>
            <a:effectLst/>
          </c:spPr>
          <c:invertIfNegative val="0"/>
          <c:cat>
            <c:numRef>
              <c:f>Data!$B$2:$K$2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 formatCode="&quot;1T &quot;#">
                  <c:v>2023</c:v>
                </c:pt>
              </c:numCache>
            </c:numRef>
          </c:cat>
          <c:val>
            <c:numRef>
              <c:f>Data!$B$3:$K$3</c:f>
              <c:numCache>
                <c:formatCode>#\ ##0" m²"</c:formatCode>
                <c:ptCount val="10"/>
                <c:pt idx="0">
                  <c:v>5663.1399999999994</c:v>
                </c:pt>
                <c:pt idx="1">
                  <c:v>8512.7899999999991</c:v>
                </c:pt>
                <c:pt idx="2">
                  <c:v>8703.26</c:v>
                </c:pt>
                <c:pt idx="3">
                  <c:v>8066.94</c:v>
                </c:pt>
                <c:pt idx="4">
                  <c:v>3576.5</c:v>
                </c:pt>
                <c:pt idx="5">
                  <c:v>4029.36</c:v>
                </c:pt>
                <c:pt idx="6">
                  <c:v>6094.2</c:v>
                </c:pt>
                <c:pt idx="7">
                  <c:v>7685.5899999999992</c:v>
                </c:pt>
                <c:pt idx="8">
                  <c:v>6158.5899999999992</c:v>
                </c:pt>
                <c:pt idx="9">
                  <c:v>6928.5899999999992</c:v>
                </c:pt>
              </c:numCache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0-05E6-4518-B169-4B7901AF6AA9}"/>
            </c:ext>
          </c:extLst>
        </c:ser>
        <c:ser>
          <c:idx val="2"/>
          <c:order val="1"/>
          <c:tx>
            <c:strRef>
              <c:f>Data!$A$4</c:f>
              <c:strCache>
                <c:ptCount val="1"/>
                <c:pt idx="0">
                  <c:v>1 000 - 5 000 m²</c:v>
                </c:pt>
              </c:strCache>
            </c:strRef>
          </c:tx>
          <c:spPr>
            <a:solidFill>
              <a:srgbClr val="435254"/>
            </a:solidFill>
            <a:ln>
              <a:noFill/>
            </a:ln>
            <a:effectLst/>
          </c:spPr>
          <c:invertIfNegative val="0"/>
          <c:cat>
            <c:numRef>
              <c:f>Data!$B$2:$K$2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 formatCode="&quot;1T &quot;#">
                  <c:v>2023</c:v>
                </c:pt>
              </c:numCache>
            </c:numRef>
          </c:cat>
          <c:val>
            <c:numRef>
              <c:f>Data!$B$4:$K$4</c:f>
              <c:numCache>
                <c:formatCode>#\ ##0" m²"</c:formatCode>
                <c:ptCount val="10"/>
                <c:pt idx="0">
                  <c:v>16928</c:v>
                </c:pt>
                <c:pt idx="1">
                  <c:v>21164.19000000001</c:v>
                </c:pt>
                <c:pt idx="2">
                  <c:v>16451.57</c:v>
                </c:pt>
                <c:pt idx="3">
                  <c:v>9140.869999999999</c:v>
                </c:pt>
                <c:pt idx="4">
                  <c:v>12405.15</c:v>
                </c:pt>
                <c:pt idx="5">
                  <c:v>3522.0000000000005</c:v>
                </c:pt>
                <c:pt idx="6">
                  <c:v>9973.4200000000019</c:v>
                </c:pt>
                <c:pt idx="7">
                  <c:v>6764.0000000000027</c:v>
                </c:pt>
                <c:pt idx="8">
                  <c:v>10484.98</c:v>
                </c:pt>
                <c:pt idx="9">
                  <c:v>14176.280000000002</c:v>
                </c:pt>
              </c:numCache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1-05E6-4518-B169-4B7901AF6AA9}"/>
            </c:ext>
          </c:extLst>
        </c:ser>
        <c:ser>
          <c:idx val="3"/>
          <c:order val="2"/>
          <c:tx>
            <c:strRef>
              <c:f>Data!$A$5</c:f>
              <c:strCache>
                <c:ptCount val="1"/>
                <c:pt idx="0">
                  <c:v>&gt; 5 000 m²</c:v>
                </c:pt>
              </c:strCache>
            </c:strRef>
          </c:tx>
          <c:spPr>
            <a:solidFill>
              <a:srgbClr val="17E88F"/>
            </a:solidFill>
            <a:ln w="28575">
              <a:noFill/>
              <a:prstDash val="sysDash"/>
            </a:ln>
            <a:effectLst/>
          </c:spPr>
          <c:invertIfNegative val="0"/>
          <c:cat>
            <c:numRef>
              <c:f>Data!$B$2:$K$2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 formatCode="&quot;1T &quot;#">
                  <c:v>2023</c:v>
                </c:pt>
              </c:numCache>
            </c:numRef>
          </c:cat>
          <c:val>
            <c:numRef>
              <c:f>Data!$B$5:$K$5</c:f>
              <c:numCache>
                <c:formatCode>#\ ##0" m²"</c:formatCode>
                <c:ptCount val="10"/>
                <c:pt idx="0">
                  <c:v>42787</c:v>
                </c:pt>
                <c:pt idx="1">
                  <c:v>42887</c:v>
                </c:pt>
                <c:pt idx="2">
                  <c:v>25762</c:v>
                </c:pt>
                <c:pt idx="3">
                  <c:v>42122</c:v>
                </c:pt>
                <c:pt idx="4">
                  <c:v>19898</c:v>
                </c:pt>
                <c:pt idx="5">
                  <c:v>19404</c:v>
                </c:pt>
                <c:pt idx="6">
                  <c:v>11625</c:v>
                </c:pt>
                <c:pt idx="7">
                  <c:v>16447.39</c:v>
                </c:pt>
                <c:pt idx="8">
                  <c:v>22454.5</c:v>
                </c:pt>
                <c:pt idx="9">
                  <c:v>22602.5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5E6-4518-B169-4B7901AF6A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overlap val="100"/>
        <c:axId val="-1372265648"/>
        <c:axId val="-1372266192"/>
        <c:extLst xmlns:c16r2="http://schemas.microsoft.com/office/drawing/2015/06/chart"/>
      </c:barChart>
      <c:catAx>
        <c:axId val="-137226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e" panose="020B0503030202060203" pitchFamily="34" charset="0"/>
                <a:ea typeface="+mn-ea"/>
                <a:cs typeface="+mn-cs"/>
              </a:defRPr>
            </a:pPr>
            <a:endParaRPr lang="fr-FR"/>
          </a:p>
        </c:txPr>
        <c:crossAx val="-1372266192"/>
        <c:crosses val="autoZero"/>
        <c:auto val="1"/>
        <c:lblAlgn val="ctr"/>
        <c:lblOffset val="100"/>
        <c:noMultiLvlLbl val="0"/>
      </c:catAx>
      <c:valAx>
        <c:axId val="-1372266192"/>
        <c:scaling>
          <c:orientation val="minMax"/>
          <c:max val="7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&quot; m²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e" panose="020B0503030202060203" pitchFamily="34" charset="0"/>
                <a:ea typeface="+mn-ea"/>
                <a:cs typeface="+mn-cs"/>
              </a:defRPr>
            </a:pPr>
            <a:endParaRPr lang="fr-FR"/>
          </a:p>
        </c:txPr>
        <c:crossAx val="-1372265648"/>
        <c:crosses val="autoZero"/>
        <c:crossBetween val="between"/>
        <c:majorUnit val="15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e" panose="020B0503030202060203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Calibre" panose="020B0503030202060203" pitchFamily="34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425548817892015"/>
          <c:y val="4.8160887783763866E-2"/>
          <c:w val="0.82415100411299158"/>
          <c:h val="0.797982225905972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Data!$A$2</c:f>
              <c:strCache>
                <c:ptCount val="1"/>
                <c:pt idx="0">
                  <c:v>Neuf / Restructuré</c:v>
                </c:pt>
              </c:strCache>
            </c:strRef>
          </c:tx>
          <c:spPr>
            <a:solidFill>
              <a:srgbClr val="80BBAD"/>
            </a:solidFill>
            <a:ln w="25400">
              <a:noFill/>
            </a:ln>
          </c:spPr>
          <c:invertIfNegative val="0"/>
          <c:dLbls>
            <c:spPr>
              <a:solidFill>
                <a:srgbClr val="CAD1D3"/>
              </a:solidFill>
            </c:spPr>
            <c:txPr>
              <a:bodyPr/>
              <a:lstStyle/>
              <a:p>
                <a:pPr algn="ctr">
                  <a:defRPr/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Data!$B$1:$E$1</c:f>
              <c:strCache>
                <c:ptCount val="4"/>
                <c:pt idx="0">
                  <c:v>Immédiate</c:v>
                </c:pt>
                <c:pt idx="1">
                  <c:v>2023</c:v>
                </c:pt>
                <c:pt idx="2">
                  <c:v>2024</c:v>
                </c:pt>
                <c:pt idx="3">
                  <c:v>2025 et +</c:v>
                </c:pt>
              </c:strCache>
            </c:strRef>
          </c:cat>
          <c:val>
            <c:numRef>
              <c:f>Data!$B$2:$E$2</c:f>
              <c:numCache>
                <c:formatCode>0%</c:formatCode>
                <c:ptCount val="4"/>
                <c:pt idx="0">
                  <c:v>0.28920065426036845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09-45C6-B54F-3D3FAC5E83F7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Rénové</c:v>
                </c:pt>
              </c:strCache>
            </c:strRef>
          </c:tx>
          <c:spPr>
            <a:solidFill>
              <a:srgbClr val="435254"/>
            </a:solidFill>
            <a:ln w="25400">
              <a:noFill/>
            </a:ln>
          </c:spPr>
          <c:invertIfNegative val="0"/>
          <c:cat>
            <c:strRef>
              <c:f>Data!$B$1:$E$1</c:f>
              <c:strCache>
                <c:ptCount val="4"/>
                <c:pt idx="0">
                  <c:v>Immédiate</c:v>
                </c:pt>
                <c:pt idx="1">
                  <c:v>2023</c:v>
                </c:pt>
                <c:pt idx="2">
                  <c:v>2024</c:v>
                </c:pt>
                <c:pt idx="3">
                  <c:v>2025 et +</c:v>
                </c:pt>
              </c:strCache>
            </c:strRef>
          </c:cat>
          <c:val>
            <c:numRef>
              <c:f>Data!$B$3:$E$3</c:f>
              <c:numCache>
                <c:formatCode>0%</c:formatCode>
                <c:ptCount val="4"/>
                <c:pt idx="0">
                  <c:v>0.40142177394796347</c:v>
                </c:pt>
                <c:pt idx="1">
                  <c:v>0.64990650198605915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009-45C6-B54F-3D3FAC5E83F7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État d'usage</c:v>
                </c:pt>
              </c:strCache>
            </c:strRef>
          </c:tx>
          <c:spPr>
            <a:solidFill>
              <a:srgbClr val="17E88F"/>
            </a:solidFill>
            <a:ln w="25400">
              <a:noFill/>
            </a:ln>
          </c:spPr>
          <c:invertIfNegative val="0"/>
          <c:cat>
            <c:strRef>
              <c:f>Data!$B$1:$E$1</c:f>
              <c:strCache>
                <c:ptCount val="4"/>
                <c:pt idx="0">
                  <c:v>Immédiate</c:v>
                </c:pt>
                <c:pt idx="1">
                  <c:v>2023</c:v>
                </c:pt>
                <c:pt idx="2">
                  <c:v>2024</c:v>
                </c:pt>
                <c:pt idx="3">
                  <c:v>2025 et +</c:v>
                </c:pt>
              </c:strCache>
            </c:strRef>
          </c:cat>
          <c:val>
            <c:numRef>
              <c:f>Data!$B$4:$E$4</c:f>
              <c:numCache>
                <c:formatCode>0%</c:formatCode>
                <c:ptCount val="4"/>
                <c:pt idx="0">
                  <c:v>0.30937757179166808</c:v>
                </c:pt>
                <c:pt idx="1">
                  <c:v>0.35009349801394074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009-45C6-B54F-3D3FAC5E8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-1372265104"/>
        <c:axId val="-1372274896"/>
      </c:barChart>
      <c:catAx>
        <c:axId val="-137226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-1372274896"/>
        <c:crosses val="autoZero"/>
        <c:auto val="1"/>
        <c:lblAlgn val="ctr"/>
        <c:lblOffset val="100"/>
        <c:noMultiLvlLbl val="0"/>
      </c:catAx>
      <c:valAx>
        <c:axId val="-1372274896"/>
        <c:scaling>
          <c:orientation val="minMax"/>
          <c:max val="1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0%" sourceLinked="1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-1372265104"/>
        <c:crosses val="autoZero"/>
        <c:crossBetween val="between"/>
        <c:majorUnit val="0.1"/>
      </c:valAx>
      <c:spPr>
        <a:noFill/>
        <a:ln w="3175">
          <a:solidFill>
            <a:srgbClr val="C0C0C0"/>
          </a:solidFill>
          <a:prstDash val="solid"/>
        </a:ln>
      </c:spPr>
    </c:plotArea>
    <c:legend>
      <c:legendPos val="b"/>
      <c:layout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435254"/>
          </a:solidFill>
          <a:latin typeface="Calibre" panose="020B0503030202060203" pitchFamily="34" charset="0"/>
          <a:ea typeface="Futura Lt BT"/>
          <a:cs typeface="Futura Lt BT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Data!$A$2</c:f>
              <c:strCache>
                <c:ptCount val="1"/>
                <c:pt idx="0">
                  <c:v>Certaine</c:v>
                </c:pt>
              </c:strCache>
            </c:strRef>
          </c:tx>
          <c:spPr>
            <a:solidFill>
              <a:srgbClr val="80BBAD"/>
            </a:solidFill>
            <a:ln w="25400">
              <a:noFill/>
            </a:ln>
          </c:spPr>
          <c:invertIfNegative val="0"/>
          <c:cat>
            <c:strRef>
              <c:f>Data!$B$1:$F$1</c:f>
              <c:strCache>
                <c:ptCount val="5"/>
                <c:pt idx="0">
                  <c:v>Immédiate</c:v>
                </c:pt>
                <c:pt idx="1">
                  <c:v>2023</c:v>
                </c:pt>
                <c:pt idx="2">
                  <c:v>2024</c:v>
                </c:pt>
                <c:pt idx="3">
                  <c:v>2025 et +</c:v>
                </c:pt>
                <c:pt idx="4">
                  <c:v>Éventuelle</c:v>
                </c:pt>
              </c:strCache>
            </c:strRef>
          </c:cat>
          <c:val>
            <c:numRef>
              <c:f>Data!$B$2:$F$2</c:f>
              <c:numCache>
                <c:formatCode>#\ ##0" m²"</c:formatCode>
                <c:ptCount val="5"/>
                <c:pt idx="0">
                  <c:v>22602.5</c:v>
                </c:pt>
                <c:pt idx="1">
                  <c:v>19430.29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9E-41F1-B97E-52ED585C6034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Probable</c:v>
                </c:pt>
              </c:strCache>
            </c:strRef>
          </c:tx>
          <c:spPr>
            <a:solidFill>
              <a:srgbClr val="435254"/>
            </a:solidFill>
            <a:ln w="25400">
              <a:noFill/>
            </a:ln>
          </c:spPr>
          <c:invertIfNegative val="0"/>
          <c:cat>
            <c:strRef>
              <c:f>Data!$B$1:$F$1</c:f>
              <c:strCache>
                <c:ptCount val="5"/>
                <c:pt idx="0">
                  <c:v>Immédiate</c:v>
                </c:pt>
                <c:pt idx="1">
                  <c:v>2023</c:v>
                </c:pt>
                <c:pt idx="2">
                  <c:v>2024</c:v>
                </c:pt>
                <c:pt idx="3">
                  <c:v>2025 et +</c:v>
                </c:pt>
                <c:pt idx="4">
                  <c:v>Éventuelle</c:v>
                </c:pt>
              </c:strCache>
            </c:strRef>
          </c:cat>
          <c:val>
            <c:numRef>
              <c:f>Data!$B$3:$F$3</c:f>
              <c:numCache>
                <c:formatCode>#\ ##0" m²"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19017</c:v>
                </c:pt>
                <c:pt idx="3">
                  <c:v>5587.49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9E-41F1-B97E-52ED585C6034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Éventuelle</c:v>
                </c:pt>
              </c:strCache>
            </c:strRef>
          </c:tx>
          <c:spPr>
            <a:pattFill prst="wdUpDiag">
              <a:fgClr>
                <a:srgbClr val="17E88F"/>
              </a:fgClr>
              <a:bgClr>
                <a:srgbClr val="FFFFFF"/>
              </a:bgClr>
            </a:pattFill>
            <a:ln w="25400">
              <a:noFill/>
            </a:ln>
          </c:spPr>
          <c:invertIfNegative val="0"/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9D9E-41F1-B97E-52ED585C6034}"/>
              </c:ext>
            </c:extLst>
          </c:dPt>
          <c:cat>
            <c:strRef>
              <c:f>Data!$B$1:$F$1</c:f>
              <c:strCache>
                <c:ptCount val="5"/>
                <c:pt idx="0">
                  <c:v>Immédiate</c:v>
                </c:pt>
                <c:pt idx="1">
                  <c:v>2023</c:v>
                </c:pt>
                <c:pt idx="2">
                  <c:v>2024</c:v>
                </c:pt>
                <c:pt idx="3">
                  <c:v>2025 et +</c:v>
                </c:pt>
                <c:pt idx="4">
                  <c:v>Éventuelle</c:v>
                </c:pt>
              </c:strCache>
            </c:strRef>
          </c:cat>
          <c:val>
            <c:numRef>
              <c:f>Data!$B$4:$F$4</c:f>
              <c:numCache>
                <c:formatCode>General</c:formatCode>
                <c:ptCount val="5"/>
                <c:pt idx="4" formatCode="#\ ##0&quot; m²&quot;">
                  <c:v>7400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D9E-41F1-B97E-52ED585C6034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Total</c:v>
                </c:pt>
              </c:strCache>
            </c:strRef>
          </c:tx>
          <c:spPr>
            <a:noFill/>
          </c:spPr>
          <c:invertIfNegative val="0"/>
          <c:dLbls>
            <c:numFmt formatCode="#,##0&quot; m²&quot;" sourceLinked="0"/>
            <c:spPr>
              <a:solidFill>
                <a:srgbClr val="E5E8E9"/>
              </a:solidFill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Data!$B$1:$F$1</c:f>
              <c:strCache>
                <c:ptCount val="5"/>
                <c:pt idx="0">
                  <c:v>Immédiate</c:v>
                </c:pt>
                <c:pt idx="1">
                  <c:v>2023</c:v>
                </c:pt>
                <c:pt idx="2">
                  <c:v>2024</c:v>
                </c:pt>
                <c:pt idx="3">
                  <c:v>2025 et +</c:v>
                </c:pt>
                <c:pt idx="4">
                  <c:v>Éventuelle</c:v>
                </c:pt>
              </c:strCache>
            </c:strRef>
          </c:cat>
          <c:val>
            <c:numRef>
              <c:f>Data!$B$5:$F$5</c:f>
              <c:numCache>
                <c:formatCode>#\ ##0" m²"</c:formatCode>
                <c:ptCount val="5"/>
                <c:pt idx="0">
                  <c:v>22600</c:v>
                </c:pt>
                <c:pt idx="1">
                  <c:v>19400</c:v>
                </c:pt>
                <c:pt idx="2">
                  <c:v>19000</c:v>
                </c:pt>
                <c:pt idx="3">
                  <c:v>5600</c:v>
                </c:pt>
                <c:pt idx="4">
                  <c:v>7400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D9E-41F1-B97E-52ED585C60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-1372276528"/>
        <c:axId val="-1372268912"/>
      </c:barChart>
      <c:catAx>
        <c:axId val="-137227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-1372268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372268912"/>
        <c:scaling>
          <c:orientation val="minMax"/>
          <c:max val="250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#\ ##0&quot; m²&quot;" sourceLinked="1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-1372276528"/>
        <c:crosses val="autoZero"/>
        <c:crossBetween val="between"/>
        <c:majorUnit val="5000"/>
      </c:valAx>
      <c:spPr>
        <a:noFill/>
        <a:ln w="3175">
          <a:solidFill>
            <a:srgbClr val="C0C0C0"/>
          </a:solidFill>
          <a:prstDash val="solid"/>
        </a:ln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/>
      <c:overlay val="0"/>
      <c:spPr>
        <a:solidFill>
          <a:srgbClr val="FFFFFF"/>
        </a:solidFill>
        <a:ln w="25400">
          <a:noFill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425254"/>
          </a:solidFill>
          <a:latin typeface="Calibre" panose="020B0503030202060203" pitchFamily="34" charset="0"/>
          <a:ea typeface="Futura Lt BT"/>
          <a:cs typeface="Futura Lt BT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Data!$H$1</c:f>
              <c:strCache>
                <c:ptCount val="1"/>
                <c:pt idx="0">
                  <c:v>Volume</c:v>
                </c:pt>
              </c:strCache>
            </c:strRef>
          </c:tx>
          <c:spPr>
            <a:solidFill>
              <a:srgbClr val="80BBAD"/>
            </a:solidFill>
          </c:spPr>
          <c:invertIfNegative val="0"/>
          <c:cat>
            <c:strRef>
              <c:f>Data!$A$2:$A$11</c:f>
              <c:strCache>
                <c:ptCount val="10"/>
                <c:pt idx="0">
                  <c:v>1T14</c:v>
                </c:pt>
                <c:pt idx="1">
                  <c:v>1T15</c:v>
                </c:pt>
                <c:pt idx="2">
                  <c:v>1T16</c:v>
                </c:pt>
                <c:pt idx="3">
                  <c:v>1T17</c:v>
                </c:pt>
                <c:pt idx="4">
                  <c:v>1T18</c:v>
                </c:pt>
                <c:pt idx="5">
                  <c:v>1T19</c:v>
                </c:pt>
                <c:pt idx="6">
                  <c:v>1T20</c:v>
                </c:pt>
                <c:pt idx="7">
                  <c:v>1T21</c:v>
                </c:pt>
                <c:pt idx="8">
                  <c:v>1T22</c:v>
                </c:pt>
                <c:pt idx="9">
                  <c:v>1T23</c:v>
                </c:pt>
              </c:strCache>
            </c:strRef>
          </c:cat>
          <c:val>
            <c:numRef>
              <c:f>Data!$H$2:$H$11</c:f>
              <c:numCache>
                <c:formatCode>#\ ##0" m²"</c:formatCode>
                <c:ptCount val="10"/>
                <c:pt idx="0">
                  <c:v>2892</c:v>
                </c:pt>
                <c:pt idx="1">
                  <c:v>6141</c:v>
                </c:pt>
                <c:pt idx="2">
                  <c:v>6619</c:v>
                </c:pt>
                <c:pt idx="3">
                  <c:v>5235</c:v>
                </c:pt>
                <c:pt idx="4">
                  <c:v>16748</c:v>
                </c:pt>
                <c:pt idx="5">
                  <c:v>26871</c:v>
                </c:pt>
                <c:pt idx="6">
                  <c:v>4944</c:v>
                </c:pt>
                <c:pt idx="7">
                  <c:v>2294</c:v>
                </c:pt>
                <c:pt idx="8">
                  <c:v>1722</c:v>
                </c:pt>
                <c:pt idx="9">
                  <c:v>2414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06-4965-BD77-6E419ABA5E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-1372269456"/>
        <c:axId val="-1372270544"/>
      </c:barChart>
      <c:lineChart>
        <c:grouping val="standard"/>
        <c:varyColors val="0"/>
        <c:ser>
          <c:idx val="0"/>
          <c:order val="0"/>
          <c:tx>
            <c:strRef>
              <c:f>Data!$G$1</c:f>
              <c:strCache>
                <c:ptCount val="1"/>
                <c:pt idx="0">
                  <c:v>Nombre</c:v>
                </c:pt>
              </c:strCache>
            </c:strRef>
          </c:tx>
          <c:spPr>
            <a:ln>
              <a:solidFill>
                <a:srgbClr val="D2785A"/>
              </a:solidFill>
              <a:prstDash val="sysDash"/>
            </a:ln>
          </c:spPr>
          <c:marker>
            <c:symbol val="none"/>
          </c:marke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806-4965-BD77-6E419ABA5E3F}"/>
              </c:ext>
            </c:extLst>
          </c:dPt>
          <c:dLbls>
            <c:spPr>
              <a:solidFill>
                <a:srgbClr val="D2785A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Data!$A$2:$A$11</c:f>
              <c:strCache>
                <c:ptCount val="10"/>
                <c:pt idx="0">
                  <c:v>1T14</c:v>
                </c:pt>
                <c:pt idx="1">
                  <c:v>1T15</c:v>
                </c:pt>
                <c:pt idx="2">
                  <c:v>1T16</c:v>
                </c:pt>
                <c:pt idx="3">
                  <c:v>1T17</c:v>
                </c:pt>
                <c:pt idx="4">
                  <c:v>1T18</c:v>
                </c:pt>
                <c:pt idx="5">
                  <c:v>1T19</c:v>
                </c:pt>
                <c:pt idx="6">
                  <c:v>1T20</c:v>
                </c:pt>
                <c:pt idx="7">
                  <c:v>1T21</c:v>
                </c:pt>
                <c:pt idx="8">
                  <c:v>1T22</c:v>
                </c:pt>
                <c:pt idx="9">
                  <c:v>1T23</c:v>
                </c:pt>
              </c:strCache>
            </c:strRef>
          </c:cat>
          <c:val>
            <c:numRef>
              <c:f>Data!$G$2:$G$11</c:f>
              <c:numCache>
                <c:formatCode>General</c:formatCode>
                <c:ptCount val="10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14</c:v>
                </c:pt>
                <c:pt idx="4">
                  <c:v>10</c:v>
                </c:pt>
                <c:pt idx="5">
                  <c:v>7</c:v>
                </c:pt>
                <c:pt idx="6">
                  <c:v>5</c:v>
                </c:pt>
                <c:pt idx="7">
                  <c:v>7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3806-4965-BD77-6E419ABA5E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72277072"/>
        <c:axId val="-1372264560"/>
      </c:lineChart>
      <c:catAx>
        <c:axId val="-1372269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-1372270544"/>
        <c:crosses val="autoZero"/>
        <c:auto val="1"/>
        <c:lblAlgn val="ctr"/>
        <c:lblOffset val="100"/>
        <c:noMultiLvlLbl val="0"/>
      </c:catAx>
      <c:valAx>
        <c:axId val="-1372270544"/>
        <c:scaling>
          <c:orientation val="minMax"/>
          <c:max val="500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#\ ##0&quot; m²&quot;" sourceLinked="1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-1372269456"/>
        <c:crosses val="autoZero"/>
        <c:crossBetween val="between"/>
        <c:majorUnit val="10000"/>
      </c:valAx>
      <c:valAx>
        <c:axId val="-1372264560"/>
        <c:scaling>
          <c:orientation val="minMax"/>
          <c:max val="2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ln>
            <a:solidFill>
              <a:srgbClr val="C0C0C0"/>
            </a:solidFill>
          </a:ln>
        </c:spPr>
        <c:crossAx val="-1372277072"/>
        <c:crosses val="max"/>
        <c:crossBetween val="between"/>
        <c:majorUnit val="4"/>
      </c:valAx>
      <c:catAx>
        <c:axId val="-13722770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72264560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435254"/>
          </a:solidFill>
          <a:latin typeface="Calibre" panose="020B0503030202060203" pitchFamily="34" charset="0"/>
          <a:ea typeface="Futura Lt BT"/>
          <a:cs typeface="Futura Lt BT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Data!$A$2</c:f>
              <c:strCache>
                <c:ptCount val="1"/>
                <c:pt idx="0">
                  <c:v>&lt; 1 000 m²</c:v>
                </c:pt>
              </c:strCache>
            </c:strRef>
          </c:tx>
          <c:spPr>
            <a:solidFill>
              <a:srgbClr val="17E88F"/>
            </a:solidFill>
            <a:ln w="25400">
              <a:noFill/>
            </a:ln>
          </c:spPr>
          <c:invertIfNegative val="0"/>
          <c:cat>
            <c:numRef>
              <c:f>Data!$B$1:$K$1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 formatCode="&quot;1T &quot;#">
                  <c:v>2023</c:v>
                </c:pt>
              </c:numCache>
            </c:numRef>
          </c:cat>
          <c:val>
            <c:numRef>
              <c:f>Data!$B$2:$K$2</c:f>
              <c:numCache>
                <c:formatCode>#\ ##0" m²"</c:formatCode>
                <c:ptCount val="10"/>
                <c:pt idx="0">
                  <c:v>7825</c:v>
                </c:pt>
                <c:pt idx="1">
                  <c:v>4923</c:v>
                </c:pt>
                <c:pt idx="2">
                  <c:v>6926</c:v>
                </c:pt>
                <c:pt idx="3">
                  <c:v>10746</c:v>
                </c:pt>
                <c:pt idx="4">
                  <c:v>11138</c:v>
                </c:pt>
                <c:pt idx="5">
                  <c:v>10958</c:v>
                </c:pt>
                <c:pt idx="6">
                  <c:v>4845</c:v>
                </c:pt>
                <c:pt idx="7">
                  <c:v>7450</c:v>
                </c:pt>
                <c:pt idx="8">
                  <c:v>4703</c:v>
                </c:pt>
                <c:pt idx="9">
                  <c:v>2414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98-449A-954E-FC58CC80AB7D}"/>
            </c:ext>
          </c:extLst>
        </c:ser>
        <c:ser>
          <c:idx val="3"/>
          <c:order val="1"/>
          <c:tx>
            <c:strRef>
              <c:f>Data!$A$3</c:f>
              <c:strCache>
                <c:ptCount val="1"/>
                <c:pt idx="0">
                  <c:v>1 000 - 5 000 m²</c:v>
                </c:pt>
              </c:strCache>
            </c:strRef>
          </c:tx>
          <c:spPr>
            <a:solidFill>
              <a:srgbClr val="435254"/>
            </a:solidFill>
            <a:ln w="25400">
              <a:noFill/>
            </a:ln>
          </c:spPr>
          <c:invertIfNegative val="0"/>
          <c:cat>
            <c:numRef>
              <c:f>Data!$B$1:$K$1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 formatCode="&quot;1T &quot;#">
                  <c:v>2023</c:v>
                </c:pt>
              </c:numCache>
            </c:numRef>
          </c:cat>
          <c:val>
            <c:numRef>
              <c:f>Data!$B$3:$K$3</c:f>
              <c:numCache>
                <c:formatCode>#\ ##0" m²"</c:formatCode>
                <c:ptCount val="10"/>
                <c:pt idx="0">
                  <c:v>5247</c:v>
                </c:pt>
                <c:pt idx="1">
                  <c:v>5470</c:v>
                </c:pt>
                <c:pt idx="2">
                  <c:v>9364</c:v>
                </c:pt>
                <c:pt idx="3">
                  <c:v>12317</c:v>
                </c:pt>
                <c:pt idx="4">
                  <c:v>14067</c:v>
                </c:pt>
                <c:pt idx="5">
                  <c:v>14233</c:v>
                </c:pt>
                <c:pt idx="6">
                  <c:v>11607</c:v>
                </c:pt>
                <c:pt idx="7">
                  <c:v>2675</c:v>
                </c:pt>
                <c:pt idx="8">
                  <c:v>6006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98-449A-954E-FC58CC80AB7D}"/>
            </c:ext>
          </c:extLst>
        </c:ser>
        <c:ser>
          <c:idx val="4"/>
          <c:order val="2"/>
          <c:tx>
            <c:strRef>
              <c:f>Data!$A$4</c:f>
              <c:strCache>
                <c:ptCount val="1"/>
                <c:pt idx="0">
                  <c:v>&gt; 5 000 m²</c:v>
                </c:pt>
              </c:strCache>
            </c:strRef>
          </c:tx>
          <c:spPr>
            <a:solidFill>
              <a:srgbClr val="80BBAD"/>
            </a:solidFill>
            <a:ln w="25400">
              <a:noFill/>
            </a:ln>
          </c:spPr>
          <c:invertIfNegative val="0"/>
          <c:cat>
            <c:numRef>
              <c:f>Data!$B$1:$K$1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 formatCode="&quot;1T &quot;#">
                  <c:v>2023</c:v>
                </c:pt>
              </c:numCache>
            </c:numRef>
          </c:cat>
          <c:val>
            <c:numRef>
              <c:f>Data!$B$4:$K$4</c:f>
              <c:numCache>
                <c:formatCode>#\ ##0" m²"</c:formatCode>
                <c:ptCount val="10"/>
                <c:pt idx="0">
                  <c:v>0</c:v>
                </c:pt>
                <c:pt idx="1">
                  <c:v>5194</c:v>
                </c:pt>
                <c:pt idx="2">
                  <c:v>33201</c:v>
                </c:pt>
                <c:pt idx="3">
                  <c:v>8765</c:v>
                </c:pt>
                <c:pt idx="4">
                  <c:v>38398</c:v>
                </c:pt>
                <c:pt idx="5">
                  <c:v>52640</c:v>
                </c:pt>
                <c:pt idx="6">
                  <c:v>0</c:v>
                </c:pt>
                <c:pt idx="7">
                  <c:v>0</c:v>
                </c:pt>
                <c:pt idx="8">
                  <c:v>22248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98-449A-954E-FC58CC80A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-1372278160"/>
        <c:axId val="-1372274352"/>
      </c:barChart>
      <c:catAx>
        <c:axId val="-137227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-1372274352"/>
        <c:crosses val="autoZero"/>
        <c:auto val="1"/>
        <c:lblAlgn val="ctr"/>
        <c:lblOffset val="100"/>
        <c:noMultiLvlLbl val="0"/>
      </c:catAx>
      <c:valAx>
        <c:axId val="-1372274352"/>
        <c:scaling>
          <c:orientation val="minMax"/>
          <c:max val="10000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#,##0&quot; m²&quot;" sourceLinked="0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-1372278160"/>
        <c:crosses val="autoZero"/>
        <c:crossBetween val="between"/>
        <c:majorUnit val="20000"/>
      </c:valAx>
      <c:spPr>
        <a:noFill/>
        <a:ln w="3175">
          <a:solidFill>
            <a:srgbClr val="C0C0C0"/>
          </a:solidFill>
          <a:prstDash val="solid"/>
        </a:ln>
      </c:spPr>
    </c:plotArea>
    <c:legend>
      <c:legendPos val="b"/>
      <c:layout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435254"/>
          </a:solidFill>
          <a:latin typeface="Calibre" panose="020B0503030202060203" pitchFamily="34" charset="0"/>
          <a:ea typeface="Futura Lt BT"/>
          <a:cs typeface="Futura Lt BT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Data!$A$2</c:f>
              <c:strCache>
                <c:ptCount val="1"/>
                <c:pt idx="0">
                  <c:v>Neuf - Restructuré</c:v>
                </c:pt>
              </c:strCache>
            </c:strRef>
          </c:tx>
          <c:spPr>
            <a:solidFill>
              <a:srgbClr val="80BBA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Data!$B$1:$G$1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 formatCode="&quot;1T &quot;#">
                  <c:v>2023</c:v>
                </c:pt>
              </c:numCache>
            </c:numRef>
          </c:cat>
          <c:val>
            <c:numRef>
              <c:f>Data!$B$2:$G$2</c:f>
              <c:numCache>
                <c:formatCode>0%</c:formatCode>
                <c:ptCount val="6"/>
                <c:pt idx="0">
                  <c:v>0.1</c:v>
                </c:pt>
                <c:pt idx="1">
                  <c:v>0.11428571428571428</c:v>
                </c:pt>
                <c:pt idx="2">
                  <c:v>0</c:v>
                </c:pt>
                <c:pt idx="3">
                  <c:v>0</c:v>
                </c:pt>
                <c:pt idx="4">
                  <c:v>0.15789473684210525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FF-4E05-A35D-DB8F42E929A1}"/>
            </c:ext>
          </c:extLst>
        </c:ser>
        <c:ser>
          <c:idx val="2"/>
          <c:order val="1"/>
          <c:tx>
            <c:strRef>
              <c:f>Data!$A$3</c:f>
              <c:strCache>
                <c:ptCount val="1"/>
                <c:pt idx="0">
                  <c:v>Rénové</c:v>
                </c:pt>
              </c:strCache>
            </c:strRef>
          </c:tx>
          <c:spPr>
            <a:solidFill>
              <a:srgbClr val="435254"/>
            </a:solidFill>
          </c:spPr>
          <c:invertIfNegative val="0"/>
          <c:cat>
            <c:numRef>
              <c:f>Data!$B$1:$G$1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 formatCode="&quot;1T &quot;#">
                  <c:v>2023</c:v>
                </c:pt>
              </c:numCache>
            </c:numRef>
          </c:cat>
          <c:val>
            <c:numRef>
              <c:f>Data!$B$3:$G$3</c:f>
              <c:numCache>
                <c:formatCode>0%</c:formatCode>
                <c:ptCount val="6"/>
                <c:pt idx="0">
                  <c:v>0.6</c:v>
                </c:pt>
                <c:pt idx="1">
                  <c:v>0.54285714285714282</c:v>
                </c:pt>
                <c:pt idx="2">
                  <c:v>0.2857142857142857</c:v>
                </c:pt>
                <c:pt idx="3">
                  <c:v>0.23076923076923078</c:v>
                </c:pt>
                <c:pt idx="4">
                  <c:v>0.42105263157894735</c:v>
                </c:pt>
                <c:pt idx="5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EFF-4E05-A35D-DB8F42E929A1}"/>
            </c:ext>
          </c:extLst>
        </c:ser>
        <c:ser>
          <c:idx val="1"/>
          <c:order val="2"/>
          <c:tx>
            <c:strRef>
              <c:f>Data!$A$4</c:f>
              <c:strCache>
                <c:ptCount val="1"/>
                <c:pt idx="0">
                  <c:v>État d'usage</c:v>
                </c:pt>
              </c:strCache>
            </c:strRef>
          </c:tx>
          <c:spPr>
            <a:solidFill>
              <a:srgbClr val="17E88F"/>
            </a:solidFill>
          </c:spPr>
          <c:invertIfNegative val="0"/>
          <c:cat>
            <c:numRef>
              <c:f>Data!$B$1:$G$1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 formatCode="&quot;1T &quot;#">
                  <c:v>2023</c:v>
                </c:pt>
              </c:numCache>
            </c:numRef>
          </c:cat>
          <c:val>
            <c:numRef>
              <c:f>Data!$B$4:$G$4</c:f>
              <c:numCache>
                <c:formatCode>0%</c:formatCode>
                <c:ptCount val="6"/>
                <c:pt idx="0">
                  <c:v>0.3</c:v>
                </c:pt>
                <c:pt idx="1">
                  <c:v>0.34285714285714286</c:v>
                </c:pt>
                <c:pt idx="2">
                  <c:v>0.7142857142857143</c:v>
                </c:pt>
                <c:pt idx="3">
                  <c:v>0.76923076923076927</c:v>
                </c:pt>
                <c:pt idx="4">
                  <c:v>0.42105263157894735</c:v>
                </c:pt>
                <c:pt idx="5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EFF-4E05-A35D-DB8F42E929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-1372268368"/>
        <c:axId val="-1372267824"/>
      </c:barChart>
      <c:catAx>
        <c:axId val="-137226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rgbClr val="C0C0C0"/>
            </a:solidFill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-1372267824"/>
        <c:crosses val="autoZero"/>
        <c:auto val="1"/>
        <c:lblAlgn val="ctr"/>
        <c:lblOffset val="100"/>
        <c:noMultiLvlLbl val="0"/>
      </c:catAx>
      <c:valAx>
        <c:axId val="-1372267824"/>
        <c:scaling>
          <c:orientation val="minMax"/>
          <c:max val="1"/>
        </c:scaling>
        <c:delete val="0"/>
        <c:axPos val="l"/>
        <c:majorGridlines>
          <c:spPr>
            <a:ln>
              <a:solidFill>
                <a:srgbClr val="C0C0C0"/>
              </a:solidFill>
            </a:ln>
          </c:spPr>
        </c:majorGridlines>
        <c:numFmt formatCode="0%" sourceLinked="1"/>
        <c:majorTickMark val="none"/>
        <c:minorTickMark val="none"/>
        <c:tickLblPos val="nextTo"/>
        <c:spPr>
          <a:ln>
            <a:solidFill>
              <a:srgbClr val="C0C0C0"/>
            </a:solidFill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-1372268368"/>
        <c:crosses val="autoZero"/>
        <c:crossBetween val="between"/>
        <c:majorUnit val="0.2"/>
      </c:valAx>
      <c:spPr>
        <a:ln>
          <a:solidFill>
            <a:srgbClr val="C0C0C0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435254"/>
          </a:solidFill>
          <a:latin typeface="Calibre" panose="020B0503030202060203" pitchFamily="34" charset="0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282407407407408E-2"/>
          <c:y val="6.25E-2"/>
          <c:w val="0.90141203703703698"/>
          <c:h val="0.89554444444444448"/>
        </c:manualLayout>
      </c:layout>
      <c:doughnutChart>
        <c:varyColors val="1"/>
        <c:ser>
          <c:idx val="0"/>
          <c:order val="0"/>
          <c:spPr>
            <a:solidFill>
              <a:srgbClr val="80BBAD"/>
            </a:solidFill>
            <a:ln w="25400">
              <a:noFill/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FA5-483D-A232-B4291DE5E9BA}"/>
              </c:ext>
            </c:extLst>
          </c:dPt>
          <c:dPt>
            <c:idx val="1"/>
            <c:bubble3D val="0"/>
            <c:spPr>
              <a:solidFill>
                <a:srgbClr val="435254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FA5-483D-A232-B4291DE5E9BA}"/>
              </c:ext>
            </c:extLst>
          </c:dPt>
          <c:dPt>
            <c:idx val="2"/>
            <c:bubble3D val="0"/>
            <c:spPr>
              <a:solidFill>
                <a:srgbClr val="17E88F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7FA5-483D-A232-B4291DE5E9BA}"/>
              </c:ext>
            </c:extLst>
          </c:dPt>
          <c:dPt>
            <c:idx val="3"/>
            <c:bubble3D val="0"/>
            <c:spPr>
              <a:solidFill>
                <a:srgbClr val="DBD99A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7FA5-483D-A232-B4291DE5E9BA}"/>
              </c:ext>
            </c:extLst>
          </c:dPt>
          <c:dPt>
            <c:idx val="4"/>
            <c:bubble3D val="0"/>
            <c:spPr>
              <a:solidFill>
                <a:srgbClr val="D2785A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7FA5-483D-A232-B4291DE5E9BA}"/>
              </c:ext>
            </c:extLst>
          </c:dPt>
          <c:dPt>
            <c:idx val="5"/>
            <c:bubble3D val="0"/>
            <c:spPr>
              <a:solidFill>
                <a:srgbClr val="3E7CA6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7FA5-483D-A232-B4291DE5E9BA}"/>
              </c:ext>
            </c:extLst>
          </c:dPt>
          <c:dPt>
            <c:idx val="6"/>
            <c:bubble3D val="0"/>
            <c:spPr>
              <a:solidFill>
                <a:srgbClr val="885073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7FA5-483D-A232-B4291DE5E9BA}"/>
              </c:ext>
            </c:extLst>
          </c:dPt>
          <c:dPt>
            <c:idx val="7"/>
            <c:bubble3D val="0"/>
            <c:spPr>
              <a:solidFill>
                <a:srgbClr val="1F3765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7FA5-483D-A232-B4291DE5E9BA}"/>
              </c:ext>
            </c:extLst>
          </c:dPt>
          <c:dPt>
            <c:idx val="8"/>
            <c:bubble3D val="0"/>
            <c:spPr>
              <a:solidFill>
                <a:srgbClr val="A388BF"/>
              </a:solidFill>
              <a:ln w="254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7FA5-483D-A232-B4291DE5E9BA}"/>
              </c:ext>
            </c:extLst>
          </c:dPt>
          <c:dLbls>
            <c:spPr>
              <a:noFill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Data!$A$2:$A$10</c:f>
              <c:strCache>
                <c:ptCount val="9"/>
                <c:pt idx="0">
                  <c:v>Finance Assurance</c:v>
                </c:pt>
                <c:pt idx="1">
                  <c:v>Secteur public</c:v>
                </c:pt>
                <c:pt idx="2">
                  <c:v>Industries</c:v>
                </c:pt>
                <c:pt idx="3">
                  <c:v>Juridique Conseil</c:v>
                </c:pt>
                <c:pt idx="4">
                  <c:v>Communication Création</c:v>
                </c:pt>
                <c:pt idx="5">
                  <c:v>Services immobiliers</c:v>
                </c:pt>
                <c:pt idx="6">
                  <c:v>TIC (1)</c:v>
                </c:pt>
                <c:pt idx="7">
                  <c:v>Transports Logistique Distribution</c:v>
                </c:pt>
                <c:pt idx="8">
                  <c:v>Autres</c:v>
                </c:pt>
              </c:strCache>
            </c:strRef>
          </c:cat>
          <c:val>
            <c:numRef>
              <c:f>Data!$B$2:$B$10</c:f>
              <c:numCache>
                <c:formatCode>0%</c:formatCode>
                <c:ptCount val="9"/>
                <c:pt idx="0">
                  <c:v>0.10309278350515463</c:v>
                </c:pt>
                <c:pt idx="1">
                  <c:v>0.10309278350515463</c:v>
                </c:pt>
                <c:pt idx="2">
                  <c:v>0.20618556701030927</c:v>
                </c:pt>
                <c:pt idx="3">
                  <c:v>6.1855670103092786E-2</c:v>
                </c:pt>
                <c:pt idx="4">
                  <c:v>0.10309278350515463</c:v>
                </c:pt>
                <c:pt idx="5">
                  <c:v>5.1546391752577317E-2</c:v>
                </c:pt>
                <c:pt idx="6">
                  <c:v>0.14432989690721648</c:v>
                </c:pt>
                <c:pt idx="7">
                  <c:v>0.10309278350515463</c:v>
                </c:pt>
                <c:pt idx="8">
                  <c:v>0.12371134020618557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7FA5-483D-A232-B4291DE5E9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9525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435254"/>
          </a:solidFill>
          <a:latin typeface="Calibre" panose="020B0503030202060203" pitchFamily="34" charset="0"/>
          <a:ea typeface="Futura Lt BT"/>
          <a:cs typeface="Futura Lt BT"/>
        </a:defRPr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0DA2315A-1C2B-4732-A0BF-4A37C6D596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1336F14-3011-4082-8B69-B42332FF95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CECD0-B1DD-408B-AA41-431BF682FBE4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60C4552-6946-4AD3-91B9-C1469C1BAF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CFD987E-52AD-4AC4-9B8E-6B516CFBBA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1D475-80AD-4D36-BEB1-9E0CA562573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124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5C41C-6714-4709-9DD0-287337DCF44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7CBEC-3BA9-408E-897B-DC62741FD03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92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Cover 1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887340F4-9434-47C2-9CB2-6C0ACFBEFAB5}"/>
              </a:ext>
            </a:extLst>
          </p:cNvPr>
          <p:cNvCxnSpPr>
            <a:cxnSpLocks/>
          </p:cNvCxnSpPr>
          <p:nvPr/>
        </p:nvCxnSpPr>
        <p:spPr>
          <a:xfrm>
            <a:off x="3584575" y="601449"/>
            <a:ext cx="6558602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Holder 3">
            <a:extLst>
              <a:ext uri="{FF2B5EF4-FFF2-40B4-BE49-F238E27FC236}">
                <a16:creationId xmlns="" xmlns:a16="http://schemas.microsoft.com/office/drawing/2014/main" id="{76276979-8C48-B54F-A483-0C1D538B416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11175" y="1554448"/>
            <a:ext cx="1328469" cy="412100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554492" eaLnBrk="1" fontAlgn="auto" latinLnBrk="0" hangingPunct="1">
              <a:lnSpc>
                <a:spcPts val="169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050" b="1" kern="1200" spc="-3" dirty="0" err="1" smtClean="0">
                <a:solidFill>
                  <a:srgbClr val="FFFFFF"/>
                </a:solidFill>
                <a:latin typeface="Space Mono" panose="02000509040000020004" pitchFamily="49" charset="0"/>
                <a:ea typeface="+mn-ea"/>
                <a:cs typeface="Space Mono" panose="02000509040000020004" pitchFamily="49" charset="0"/>
              </a:defRPr>
            </a:lvl1pPr>
          </a:lstStyle>
          <a:p>
            <a:r>
              <a:rPr lang="en-GB" dirty="0"/>
              <a:t>21 JANUARY 2021</a:t>
            </a:r>
          </a:p>
          <a:p>
            <a:endParaRPr dirty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51B9FA0E-E9B2-48CD-AB3E-621C23814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238" y="1451248"/>
            <a:ext cx="7585236" cy="3210125"/>
          </a:xfrm>
        </p:spPr>
        <p:txBody>
          <a:bodyPr/>
          <a:lstStyle>
            <a:lvl1pPr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7D9956ED-0AB6-478A-B82C-B67610F4E3D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584575" y="4727575"/>
            <a:ext cx="5534025" cy="1250951"/>
          </a:xfrm>
        </p:spPr>
        <p:txBody>
          <a:bodyPr tIns="0">
            <a:no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170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17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700" b="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Subheading</a:t>
            </a:r>
          </a:p>
          <a:p>
            <a:pPr lvl="1"/>
            <a:r>
              <a:rPr lang="en-US" dirty="0"/>
              <a:t>Subheading 2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51402F92-C298-4C9D-B165-225CA6300EEC}"/>
              </a:ext>
            </a:extLst>
          </p:cNvPr>
          <p:cNvSpPr/>
          <p:nvPr/>
        </p:nvSpPr>
        <p:spPr>
          <a:xfrm>
            <a:off x="0" y="0"/>
            <a:ext cx="3584575" cy="109165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1966C4C6-F1A2-4A38-9A31-435D9A2CDF67}"/>
              </a:ext>
            </a:extLst>
          </p:cNvPr>
          <p:cNvCxnSpPr>
            <a:cxnSpLocks/>
          </p:cNvCxnSpPr>
          <p:nvPr/>
        </p:nvCxnSpPr>
        <p:spPr>
          <a:xfrm>
            <a:off x="3584575" y="601449"/>
            <a:ext cx="6558602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E35D7B5-D90F-42C0-A009-8563EAB2BC7A}"/>
              </a:ext>
            </a:extLst>
          </p:cNvPr>
          <p:cNvSpPr/>
          <p:nvPr/>
        </p:nvSpPr>
        <p:spPr>
          <a:xfrm>
            <a:off x="0" y="0"/>
            <a:ext cx="3584575" cy="109165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A9F76590-D194-4616-B4B7-387B12B53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5020" y="482113"/>
            <a:ext cx="922631" cy="22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78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25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genda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A603E8E9-3E6F-4875-89EC-2887A614A7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176" y="1601788"/>
            <a:ext cx="1947862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Agenda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0B9F7272-20C6-418C-8A6C-B6F913708AEE}"/>
              </a:ext>
            </a:extLst>
          </p:cNvPr>
          <p:cNvCxnSpPr>
            <a:cxnSpLocks/>
          </p:cNvCxnSpPr>
          <p:nvPr/>
        </p:nvCxnSpPr>
        <p:spPr>
          <a:xfrm flipH="1">
            <a:off x="2560638" y="1812877"/>
            <a:ext cx="4507455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8">
            <a:extLst>
              <a:ext uri="{FF2B5EF4-FFF2-40B4-BE49-F238E27FC236}">
                <a16:creationId xmlns="" xmlns:a16="http://schemas.microsoft.com/office/drawing/2014/main" id="{E08FCD91-4ED5-4472-8502-99710E85E61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83500" y="1601788"/>
            <a:ext cx="2950014" cy="4275137"/>
          </a:xfrm>
        </p:spPr>
        <p:txBody>
          <a:bodyPr/>
          <a:lstStyle>
            <a:lvl1pPr marL="360363" indent="-360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None/>
              <a:tabLst>
                <a:tab pos="360363" algn="l"/>
              </a:tabLst>
              <a:defRPr sz="1600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Agenda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BDB04C03-037A-4942-9253-93DB7247F3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1175" y="2436729"/>
            <a:ext cx="2971800" cy="197320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8838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Quot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7">
            <a:extLst>
              <a:ext uri="{FF2B5EF4-FFF2-40B4-BE49-F238E27FC236}">
                <a16:creationId xmlns="" xmlns:a16="http://schemas.microsoft.com/office/drawing/2014/main" id="{0AE1B65D-6907-E54F-BB4B-C41AFAAE818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1175" y="476250"/>
            <a:ext cx="9118600" cy="5905500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0E5166B-DE21-4C78-873E-E08181E53E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731375" y="1596707"/>
            <a:ext cx="1947863" cy="3024188"/>
          </a:xfrm>
        </p:spPr>
        <p:txBody>
          <a:bodyPr tIns="0"/>
          <a:lstStyle>
            <a:lvl1pPr>
              <a:defRPr sz="1800">
                <a:solidFill>
                  <a:srgbClr val="CAD1D2"/>
                </a:solidFill>
              </a:defRPr>
            </a:lvl1pPr>
            <a:lvl2pPr>
              <a:defRPr>
                <a:solidFill>
                  <a:srgbClr val="CAD1D2"/>
                </a:solidFill>
              </a:defRPr>
            </a:lvl2pPr>
            <a:lvl3pPr>
              <a:defRPr>
                <a:solidFill>
                  <a:srgbClr val="CAD1D2"/>
                </a:solidFill>
              </a:defRPr>
            </a:lvl3pPr>
            <a:lvl4pPr>
              <a:buClr>
                <a:schemeClr val="bg1"/>
              </a:buClr>
              <a:defRPr>
                <a:solidFill>
                  <a:srgbClr val="CAD1D2"/>
                </a:solidFill>
              </a:defRPr>
            </a:lvl4pPr>
            <a:lvl5pPr>
              <a:defRPr>
                <a:solidFill>
                  <a:srgbClr val="CAD1D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10">
            <a:extLst>
              <a:ext uri="{FF2B5EF4-FFF2-40B4-BE49-F238E27FC236}">
                <a16:creationId xmlns="" xmlns:a16="http://schemas.microsoft.com/office/drawing/2014/main" id="{276E0B12-C8A6-47ED-AC2C-173E6E8D0380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731375" y="4727575"/>
            <a:ext cx="1687299" cy="1590928"/>
          </a:xfrm>
          <a:prstGeom prst="rect">
            <a:avLst/>
          </a:prstGeom>
        </p:spPr>
        <p:txBody>
          <a:bodyPr anchor="t"/>
          <a:lstStyle>
            <a:lvl1pPr marL="7701" algn="l" defTabSz="554492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n-US" sz="1600" b="0" i="0" kern="0" dirty="0">
                <a:solidFill>
                  <a:srgbClr val="CAD1D2"/>
                </a:solidFill>
                <a:latin typeface="Calibre-Semibold"/>
                <a:ea typeface="+mj-ea"/>
                <a:cs typeface="Calibre-Semibold"/>
              </a:defRPr>
            </a:lvl1pPr>
            <a:lvl2pPr>
              <a:lnSpc>
                <a:spcPct val="90000"/>
              </a:lnSpc>
              <a:spcAft>
                <a:spcPts val="0"/>
              </a:spcAft>
              <a:defRPr sz="1600">
                <a:solidFill>
                  <a:srgbClr val="CAD0D2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B320D00-2ED6-4A6C-A2ED-CAFB5F812F66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C2A81BA-DBC2-4E69-AE9E-2D54F2C02D04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8872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Quot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7">
            <a:extLst>
              <a:ext uri="{FF2B5EF4-FFF2-40B4-BE49-F238E27FC236}">
                <a16:creationId xmlns="" xmlns:a16="http://schemas.microsoft.com/office/drawing/2014/main" id="{0AE1B65D-6907-E54F-BB4B-C41AFAAE818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84575" y="1596706"/>
            <a:ext cx="3997325" cy="4785043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10">
            <a:extLst>
              <a:ext uri="{FF2B5EF4-FFF2-40B4-BE49-F238E27FC236}">
                <a16:creationId xmlns="" xmlns:a16="http://schemas.microsoft.com/office/drawing/2014/main" id="{10616811-862F-4B2B-8023-56408E854F5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2762" y="435258"/>
            <a:ext cx="1946276" cy="1590928"/>
          </a:xfrm>
          <a:prstGeom prst="rect">
            <a:avLst/>
          </a:prstGeom>
        </p:spPr>
        <p:txBody>
          <a:bodyPr anchor="t"/>
          <a:lstStyle>
            <a:lvl1pPr marL="7701" algn="l" defTabSz="554492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n-US" sz="1700" b="0" i="0" kern="0" dirty="0">
                <a:solidFill>
                  <a:srgbClr val="CAD1D2"/>
                </a:solidFill>
                <a:latin typeface="Calibre-Semibold"/>
                <a:ea typeface="+mj-ea"/>
                <a:cs typeface="Calibre-Semibold"/>
              </a:defRPr>
            </a:lvl1pPr>
            <a:lvl2pPr>
              <a:lnSpc>
                <a:spcPct val="90000"/>
              </a:lnSpc>
              <a:spcAft>
                <a:spcPts val="0"/>
              </a:spcAft>
              <a:defRPr sz="1700">
                <a:solidFill>
                  <a:srgbClr val="CAD0D2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E1DD74FA-C762-48A2-89CD-3EF7EAB9017C}"/>
              </a:ext>
            </a:extLst>
          </p:cNvPr>
          <p:cNvCxnSpPr>
            <a:cxnSpLocks/>
          </p:cNvCxnSpPr>
          <p:nvPr userDrawn="1"/>
        </p:nvCxnSpPr>
        <p:spPr>
          <a:xfrm flipH="1">
            <a:off x="3584575" y="606041"/>
            <a:ext cx="3997325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6">
            <a:extLst>
              <a:ext uri="{FF2B5EF4-FFF2-40B4-BE49-F238E27FC236}">
                <a16:creationId xmlns="" xmlns:a16="http://schemas.microsoft.com/office/drawing/2014/main" id="{3FFE17E8-D69A-4AEE-8B9D-1B946AA990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94674" y="338012"/>
            <a:ext cx="3484564" cy="5076711"/>
          </a:xfrm>
        </p:spPr>
        <p:txBody>
          <a:bodyPr tIns="0"/>
          <a:lstStyle>
            <a:lvl1pPr marL="268288" indent="-268288">
              <a:lnSpc>
                <a:spcPct val="88000"/>
              </a:lnSpc>
              <a:defRPr sz="6600">
                <a:solidFill>
                  <a:srgbClr val="CAD1D2"/>
                </a:solidFill>
              </a:defRPr>
            </a:lvl1pPr>
          </a:lstStyle>
          <a:p>
            <a:r>
              <a:rPr lang="en-US" dirty="0"/>
              <a:t>“Click to edit Master title style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48A47BC-4AFE-4833-ACB5-0154C03F0E07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79F49699-A770-49B7-92AD-617393C26B91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2751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Quot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7">
            <a:extLst>
              <a:ext uri="{FF2B5EF4-FFF2-40B4-BE49-F238E27FC236}">
                <a16:creationId xmlns="" xmlns:a16="http://schemas.microsoft.com/office/drawing/2014/main" id="{0AE1B65D-6907-E54F-BB4B-C41AFAAE818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84575" y="3478212"/>
            <a:ext cx="8094662" cy="2903537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10">
            <a:extLst>
              <a:ext uri="{FF2B5EF4-FFF2-40B4-BE49-F238E27FC236}">
                <a16:creationId xmlns="" xmlns:a16="http://schemas.microsoft.com/office/drawing/2014/main" id="{276E0B12-C8A6-47ED-AC2C-173E6E8D0380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1175" y="1596707"/>
            <a:ext cx="1936443" cy="528956"/>
          </a:xfrm>
          <a:prstGeom prst="rect">
            <a:avLst/>
          </a:prstGeom>
        </p:spPr>
        <p:txBody>
          <a:bodyPr anchor="t"/>
          <a:lstStyle>
            <a:lvl1pPr marL="7701" algn="l" defTabSz="554492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n-US" sz="1600" b="0" i="0" kern="0" dirty="0">
                <a:solidFill>
                  <a:srgbClr val="CAD1D2"/>
                </a:solidFill>
                <a:latin typeface="Calibre-Semibold"/>
                <a:ea typeface="+mj-ea"/>
                <a:cs typeface="Calibre-Semibold"/>
              </a:defRPr>
            </a:lvl1pPr>
            <a:lvl2pPr>
              <a:lnSpc>
                <a:spcPct val="90000"/>
              </a:lnSpc>
              <a:spcAft>
                <a:spcPts val="0"/>
              </a:spcAft>
              <a:defRPr sz="1600">
                <a:solidFill>
                  <a:srgbClr val="CAD0D2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7A709320-8D2C-4D88-9E95-6858D9226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574" y="352425"/>
            <a:ext cx="8094661" cy="3024188"/>
          </a:xfrm>
        </p:spPr>
        <p:txBody>
          <a:bodyPr/>
          <a:lstStyle>
            <a:lvl1pPr>
              <a:defRPr sz="4800">
                <a:solidFill>
                  <a:srgbClr val="CAD1D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A99D6D6-2157-4BE4-A5C3-158FE0F3F650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4D951DE-5457-4F9D-993C-32430D8FDF76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633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Section Opener 1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7E93DAEA-1371-40B1-AA61-B7A48DAD0DDD}"/>
              </a:ext>
            </a:extLst>
          </p:cNvPr>
          <p:cNvCxnSpPr>
            <a:cxnSpLocks/>
          </p:cNvCxnSpPr>
          <p:nvPr/>
        </p:nvCxnSpPr>
        <p:spPr>
          <a:xfrm flipH="1">
            <a:off x="-4874462" y="3227163"/>
            <a:ext cx="11014187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EF57CAE-C614-4FB7-8803-8772B9B9089B}"/>
              </a:ext>
            </a:extLst>
          </p:cNvPr>
          <p:cNvSpPr/>
          <p:nvPr userDrawn="1"/>
        </p:nvSpPr>
        <p:spPr>
          <a:xfrm>
            <a:off x="0" y="0"/>
            <a:ext cx="6203950" cy="6858000"/>
          </a:xfrm>
          <a:prstGeom prst="rect">
            <a:avLst/>
          </a:prstGeom>
          <a:solidFill>
            <a:srgbClr val="012A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="" xmlns:a16="http://schemas.microsoft.com/office/drawing/2014/main" id="{7FB38A9F-8015-4521-AE4E-20BA353E6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6352" y="2852738"/>
            <a:ext cx="2466739" cy="726893"/>
          </a:xfrm>
        </p:spPr>
        <p:txBody>
          <a:bodyPr anchor="t"/>
          <a:lstStyle>
            <a:lvl1pPr>
              <a:defRPr sz="3600" b="0"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7675C32-E7FA-4FC2-8068-9BCFE3F2919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292141" y="-1006460"/>
            <a:ext cx="7026275" cy="6857985"/>
          </a:xfrm>
        </p:spPr>
        <p:txBody>
          <a:bodyPr anchor="ctr"/>
          <a:lstStyle>
            <a:lvl1pPr>
              <a:defRPr sz="88000"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3664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1.85185E-6 L 0.21003 -1.8518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9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Section Opener 2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8A9ECD61-ED7B-49FC-8FEC-E9337C05843A}"/>
              </a:ext>
            </a:extLst>
          </p:cNvPr>
          <p:cNvCxnSpPr/>
          <p:nvPr/>
        </p:nvCxnSpPr>
        <p:spPr>
          <a:xfrm flipH="1">
            <a:off x="5604413" y="3192463"/>
            <a:ext cx="1435100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CE9617AF-0744-4180-BB4B-3FEB62C97441}"/>
              </a:ext>
            </a:extLst>
          </p:cNvPr>
          <p:cNvSpPr/>
          <p:nvPr userDrawn="1"/>
        </p:nvSpPr>
        <p:spPr>
          <a:xfrm>
            <a:off x="0" y="0"/>
            <a:ext cx="7170738" cy="6858000"/>
          </a:xfrm>
          <a:prstGeom prst="rect">
            <a:avLst/>
          </a:prstGeom>
          <a:solidFill>
            <a:srgbClr val="012A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="" xmlns:a16="http://schemas.microsoft.com/office/drawing/2014/main" id="{7FB38A9F-8015-4521-AE4E-20BA353E6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6353" y="2852738"/>
            <a:ext cx="2442886" cy="1773237"/>
          </a:xfrm>
        </p:spPr>
        <p:txBody>
          <a:bodyPr anchor="t"/>
          <a:lstStyle>
            <a:lvl1pPr>
              <a:defRPr sz="3600" b="0"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 Placeholder 2">
            <a:extLst>
              <a:ext uri="{FF2B5EF4-FFF2-40B4-BE49-F238E27FC236}">
                <a16:creationId xmlns="" xmlns:a16="http://schemas.microsoft.com/office/drawing/2014/main" id="{3CEE43AE-91A9-4FCE-B4E7-BF4A26C91C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15775" y="1262068"/>
            <a:ext cx="2121438" cy="3465507"/>
          </a:xfrm>
        </p:spPr>
        <p:txBody>
          <a:bodyPr anchor="b"/>
          <a:lstStyle>
            <a:lvl1pPr>
              <a:defRPr sz="28000"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9E5ACF3-95EE-4BB1-BD8C-4DCB6A668D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-296069" y="3018631"/>
            <a:ext cx="1773237" cy="190500"/>
          </a:xfrm>
        </p:spPr>
        <p:txBody>
          <a:bodyPr/>
          <a:lstStyle>
            <a:lvl1pPr algn="ctr">
              <a:defRPr sz="1050" b="1">
                <a:solidFill>
                  <a:srgbClr val="17E891"/>
                </a:solidFill>
                <a:latin typeface="Space Mono" panose="02000509040000020004" pitchFamily="49" charset="0"/>
              </a:defRPr>
            </a:lvl1pPr>
          </a:lstStyle>
          <a:p>
            <a:pPr lvl="0"/>
            <a:r>
              <a:rPr lang="en-US" dirty="0"/>
              <a:t>27 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27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7.40741E-7 L 0.12825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Section Opener 3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8A9ECD61-ED7B-49FC-8FEC-E9337C05843A}"/>
              </a:ext>
            </a:extLst>
          </p:cNvPr>
          <p:cNvCxnSpPr>
            <a:cxnSpLocks/>
          </p:cNvCxnSpPr>
          <p:nvPr/>
        </p:nvCxnSpPr>
        <p:spPr>
          <a:xfrm flipH="1">
            <a:off x="0" y="857250"/>
            <a:ext cx="10142539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CE9617AF-0744-4180-BB4B-3FEB62C97441}"/>
              </a:ext>
            </a:extLst>
          </p:cNvPr>
          <p:cNvSpPr/>
          <p:nvPr/>
        </p:nvSpPr>
        <p:spPr>
          <a:xfrm>
            <a:off x="0" y="0"/>
            <a:ext cx="3584575" cy="6858000"/>
          </a:xfrm>
          <a:prstGeom prst="rect">
            <a:avLst/>
          </a:prstGeom>
          <a:solidFill>
            <a:srgbClr val="012A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="" xmlns:a16="http://schemas.microsoft.com/office/drawing/2014/main" id="{7FB38A9F-8015-4521-AE4E-20BA353E6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175" y="476250"/>
            <a:ext cx="2971800" cy="1844675"/>
          </a:xfrm>
        </p:spPr>
        <p:txBody>
          <a:bodyPr anchor="t"/>
          <a:lstStyle>
            <a:lvl1pPr>
              <a:defRPr sz="3600" b="0"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 Placeholder 2">
            <a:extLst>
              <a:ext uri="{FF2B5EF4-FFF2-40B4-BE49-F238E27FC236}">
                <a16:creationId xmlns="" xmlns:a16="http://schemas.microsoft.com/office/drawing/2014/main" id="{3CEE43AE-91A9-4FCE-B4E7-BF4A26C91C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44138" y="352424"/>
            <a:ext cx="1436687" cy="1147763"/>
          </a:xfrm>
        </p:spPr>
        <p:txBody>
          <a:bodyPr anchor="b"/>
          <a:lstStyle>
            <a:lvl1pPr algn="r">
              <a:defRPr sz="9600"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1449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Quot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0">
            <a:extLst>
              <a:ext uri="{FF2B5EF4-FFF2-40B4-BE49-F238E27FC236}">
                <a16:creationId xmlns="" xmlns:a16="http://schemas.microsoft.com/office/drawing/2014/main" id="{86713B7F-2214-EC45-B16D-691521DFD0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47875" y="5978525"/>
            <a:ext cx="3484563" cy="377825"/>
          </a:xfrm>
          <a:prstGeom prst="rect">
            <a:avLst/>
          </a:prstGeom>
        </p:spPr>
        <p:txBody>
          <a:bodyPr anchor="b"/>
          <a:lstStyle>
            <a:lvl1pPr marL="7701" algn="l" defTabSz="554492" rtl="0" eaLnBrk="1" latinLnBrk="0" hangingPunct="1">
              <a:lnSpc>
                <a:spcPct val="100000"/>
              </a:lnSpc>
              <a:spcBef>
                <a:spcPts val="61"/>
              </a:spcBef>
              <a:defRPr lang="en-US" sz="1698" b="1" i="0" kern="0" dirty="0">
                <a:solidFill>
                  <a:srgbClr val="CAD1D2"/>
                </a:solidFill>
                <a:latin typeface="Calibre-Semibold"/>
                <a:ea typeface="+mj-ea"/>
                <a:cs typeface="Calibre-Semi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="" xmlns:a16="http://schemas.microsoft.com/office/drawing/2014/main" id="{84F3302C-956C-4D92-A7AC-A2576257D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404" y="501650"/>
            <a:ext cx="8094134" cy="5375275"/>
          </a:xfrm>
        </p:spPr>
        <p:txBody>
          <a:bodyPr tIns="0" anchor="ctr"/>
          <a:lstStyle>
            <a:lvl1pPr>
              <a:defRPr sz="7600">
                <a:solidFill>
                  <a:srgbClr val="CAD1D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object 6">
            <a:extLst>
              <a:ext uri="{FF2B5EF4-FFF2-40B4-BE49-F238E27FC236}">
                <a16:creationId xmlns="" xmlns:a16="http://schemas.microsoft.com/office/drawing/2014/main" id="{400F07D7-1A14-41D3-9B69-71D33B4E8ABC}"/>
              </a:ext>
            </a:extLst>
          </p:cNvPr>
          <p:cNvSpPr/>
          <p:nvPr/>
        </p:nvSpPr>
        <p:spPr>
          <a:xfrm>
            <a:off x="10756900" y="2665823"/>
            <a:ext cx="922338" cy="710790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13" name="object 6">
            <a:extLst>
              <a:ext uri="{FF2B5EF4-FFF2-40B4-BE49-F238E27FC236}">
                <a16:creationId xmlns="" xmlns:a16="http://schemas.microsoft.com/office/drawing/2014/main" id="{FB813681-E3D6-4A56-B77D-11D49DBDAAD1}"/>
              </a:ext>
            </a:extLst>
          </p:cNvPr>
          <p:cNvSpPr/>
          <p:nvPr/>
        </p:nvSpPr>
        <p:spPr>
          <a:xfrm flipH="1" flipV="1">
            <a:off x="504470" y="2665823"/>
            <a:ext cx="922338" cy="710790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="" xmlns:a16="http://schemas.microsoft.com/office/drawing/2014/main" id="{EF7AD529-2E17-459A-A518-F7E536FD6E90}"/>
              </a:ext>
            </a:extLst>
          </p:cNvPr>
          <p:cNvSpPr/>
          <p:nvPr/>
        </p:nvSpPr>
        <p:spPr>
          <a:xfrm>
            <a:off x="10756900" y="2665823"/>
            <a:ext cx="922338" cy="710790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9" name="object 6">
            <a:extLst>
              <a:ext uri="{FF2B5EF4-FFF2-40B4-BE49-F238E27FC236}">
                <a16:creationId xmlns="" xmlns:a16="http://schemas.microsoft.com/office/drawing/2014/main" id="{A836EC68-B0EA-42E5-A306-7FCE97C078A6}"/>
              </a:ext>
            </a:extLst>
          </p:cNvPr>
          <p:cNvSpPr/>
          <p:nvPr/>
        </p:nvSpPr>
        <p:spPr>
          <a:xfrm flipH="1" flipV="1">
            <a:off x="504470" y="2665823"/>
            <a:ext cx="922338" cy="710790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="" xmlns:a16="http://schemas.microsoft.com/office/drawing/2014/main" id="{F836AC56-5990-4120-816A-004A5973D11E}"/>
              </a:ext>
            </a:extLst>
          </p:cNvPr>
          <p:cNvSpPr/>
          <p:nvPr userDrawn="1"/>
        </p:nvSpPr>
        <p:spPr>
          <a:xfrm>
            <a:off x="10756900" y="2665823"/>
            <a:ext cx="922338" cy="710790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11" name="object 6">
            <a:extLst>
              <a:ext uri="{FF2B5EF4-FFF2-40B4-BE49-F238E27FC236}">
                <a16:creationId xmlns="" xmlns:a16="http://schemas.microsoft.com/office/drawing/2014/main" id="{511A8604-858C-4A12-ADE8-6705A09610F4}"/>
              </a:ext>
            </a:extLst>
          </p:cNvPr>
          <p:cNvSpPr/>
          <p:nvPr userDrawn="1"/>
        </p:nvSpPr>
        <p:spPr>
          <a:xfrm flipH="1" flipV="1">
            <a:off x="504470" y="2665823"/>
            <a:ext cx="922338" cy="710790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35D231BF-12DF-4AA6-8A1D-225A3C833697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78127E9-DB37-431B-B7CA-4D1DA013E6F9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</p:spTree>
    <p:extLst>
      <p:ext uri="{BB962C8B-B14F-4D97-AF65-F5344CB8AC3E}">
        <p14:creationId xmlns:p14="http://schemas.microsoft.com/office/powerpoint/2010/main" val="19780043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Quot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0">
            <a:extLst>
              <a:ext uri="{FF2B5EF4-FFF2-40B4-BE49-F238E27FC236}">
                <a16:creationId xmlns="" xmlns:a16="http://schemas.microsoft.com/office/drawing/2014/main" id="{75403291-4461-41FB-9C05-5D224A319BF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504470" y="1556659"/>
            <a:ext cx="1687299" cy="243656"/>
          </a:xfrm>
          <a:prstGeom prst="rect">
            <a:avLst/>
          </a:prstGeom>
        </p:spPr>
        <p:txBody>
          <a:bodyPr anchor="b"/>
          <a:lstStyle>
            <a:lvl1pPr marL="7701" algn="l" defTabSz="554492" rtl="0" eaLnBrk="1" latinLnBrk="0" hangingPunct="1">
              <a:lnSpc>
                <a:spcPct val="100000"/>
              </a:lnSpc>
              <a:spcBef>
                <a:spcPts val="61"/>
              </a:spcBef>
              <a:defRPr lang="en-US" sz="1698" b="1" i="0" kern="0" dirty="0">
                <a:solidFill>
                  <a:srgbClr val="CAD1D2"/>
                </a:solidFill>
                <a:latin typeface="Calibre-Semibold"/>
                <a:ea typeface="+mj-ea"/>
                <a:cs typeface="Calibre-Semi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="" xmlns:a16="http://schemas.microsoft.com/office/drawing/2014/main" id="{F20A762D-6EE7-4EA9-A463-536C42903C0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4470" y="1811550"/>
            <a:ext cx="1687299" cy="243656"/>
          </a:xfrm>
          <a:prstGeom prst="rect">
            <a:avLst/>
          </a:prstGeom>
        </p:spPr>
        <p:txBody>
          <a:bodyPr tIns="0"/>
          <a:lstStyle>
            <a:lvl1pPr marL="7701" algn="l" defTabSz="554492" rtl="0" eaLnBrk="1" latinLnBrk="0" hangingPunct="1">
              <a:lnSpc>
                <a:spcPts val="1868"/>
              </a:lnSpc>
              <a:defRPr lang="en-US" sz="1698" b="0" i="0" kern="0" dirty="0">
                <a:solidFill>
                  <a:srgbClr val="CAD1D2"/>
                </a:solidFill>
                <a:latin typeface="Calibre"/>
                <a:ea typeface="+mj-ea"/>
                <a:cs typeface="Calibre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6">
            <a:extLst>
              <a:ext uri="{FF2B5EF4-FFF2-40B4-BE49-F238E27FC236}">
                <a16:creationId xmlns="" xmlns:a16="http://schemas.microsoft.com/office/drawing/2014/main" id="{9FAFE378-6B41-4CCA-BF34-5E1D9ACE1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7866" y="1318057"/>
            <a:ext cx="6557434" cy="4034991"/>
          </a:xfrm>
        </p:spPr>
        <p:txBody>
          <a:bodyPr tIns="0"/>
          <a:lstStyle>
            <a:lvl1pPr>
              <a:defRPr sz="7600">
                <a:solidFill>
                  <a:srgbClr val="CAD1D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object 5">
            <a:extLst>
              <a:ext uri="{FF2B5EF4-FFF2-40B4-BE49-F238E27FC236}">
                <a16:creationId xmlns="" xmlns:a16="http://schemas.microsoft.com/office/drawing/2014/main" id="{97210360-8890-433C-8FF3-ECAA5E750598}"/>
              </a:ext>
            </a:extLst>
          </p:cNvPr>
          <p:cNvSpPr/>
          <p:nvPr/>
        </p:nvSpPr>
        <p:spPr>
          <a:xfrm>
            <a:off x="4097866" y="353034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79" h="875030">
                <a:moveTo>
                  <a:pt x="524141" y="0"/>
                </a:moveTo>
                <a:lnTo>
                  <a:pt x="472457" y="9795"/>
                </a:lnTo>
                <a:lnTo>
                  <a:pt x="422881" y="23169"/>
                </a:lnTo>
                <a:lnTo>
                  <a:pt x="375516" y="39929"/>
                </a:lnTo>
                <a:lnTo>
                  <a:pt x="330465" y="59885"/>
                </a:lnTo>
                <a:lnTo>
                  <a:pt x="287828" y="82844"/>
                </a:lnTo>
                <a:lnTo>
                  <a:pt x="247710" y="108616"/>
                </a:lnTo>
                <a:lnTo>
                  <a:pt x="210212" y="137008"/>
                </a:lnTo>
                <a:lnTo>
                  <a:pt x="175437" y="167828"/>
                </a:lnTo>
                <a:lnTo>
                  <a:pt x="143487" y="200886"/>
                </a:lnTo>
                <a:lnTo>
                  <a:pt x="114466" y="235989"/>
                </a:lnTo>
                <a:lnTo>
                  <a:pt x="88475" y="272946"/>
                </a:lnTo>
                <a:lnTo>
                  <a:pt x="65617" y="311566"/>
                </a:lnTo>
                <a:lnTo>
                  <a:pt x="45994" y="351656"/>
                </a:lnTo>
                <a:lnTo>
                  <a:pt x="29709" y="393025"/>
                </a:lnTo>
                <a:lnTo>
                  <a:pt x="16865" y="435481"/>
                </a:lnTo>
                <a:lnTo>
                  <a:pt x="7564" y="478833"/>
                </a:lnTo>
                <a:lnTo>
                  <a:pt x="1908" y="522890"/>
                </a:lnTo>
                <a:lnTo>
                  <a:pt x="0" y="567459"/>
                </a:lnTo>
                <a:lnTo>
                  <a:pt x="3300" y="626598"/>
                </a:lnTo>
                <a:lnTo>
                  <a:pt x="12891" y="679290"/>
                </a:lnTo>
                <a:lnTo>
                  <a:pt x="28303" y="725589"/>
                </a:lnTo>
                <a:lnTo>
                  <a:pt x="49069" y="765546"/>
                </a:lnTo>
                <a:lnTo>
                  <a:pt x="74721" y="799213"/>
                </a:lnTo>
                <a:lnTo>
                  <a:pt x="104791" y="826642"/>
                </a:lnTo>
                <a:lnTo>
                  <a:pt x="138812" y="847886"/>
                </a:lnTo>
                <a:lnTo>
                  <a:pt x="176315" y="862995"/>
                </a:lnTo>
                <a:lnTo>
                  <a:pt x="216833" y="872022"/>
                </a:lnTo>
                <a:lnTo>
                  <a:pt x="259897" y="875020"/>
                </a:lnTo>
                <a:lnTo>
                  <a:pt x="303157" y="870485"/>
                </a:lnTo>
                <a:lnTo>
                  <a:pt x="344437" y="857422"/>
                </a:lnTo>
                <a:lnTo>
                  <a:pt x="382569" y="836643"/>
                </a:lnTo>
                <a:lnTo>
                  <a:pt x="416387" y="808960"/>
                </a:lnTo>
                <a:lnTo>
                  <a:pt x="444723" y="775186"/>
                </a:lnTo>
                <a:lnTo>
                  <a:pt x="466408" y="736132"/>
                </a:lnTo>
                <a:lnTo>
                  <a:pt x="480276" y="692611"/>
                </a:lnTo>
                <a:lnTo>
                  <a:pt x="485158" y="645435"/>
                </a:lnTo>
                <a:lnTo>
                  <a:pt x="480774" y="597136"/>
                </a:lnTo>
                <a:lnTo>
                  <a:pt x="468280" y="553776"/>
                </a:lnTo>
                <a:lnTo>
                  <a:pt x="448665" y="515613"/>
                </a:lnTo>
                <a:lnTo>
                  <a:pt x="422917" y="482907"/>
                </a:lnTo>
                <a:lnTo>
                  <a:pt x="392022" y="455920"/>
                </a:lnTo>
                <a:lnTo>
                  <a:pt x="356968" y="434911"/>
                </a:lnTo>
                <a:lnTo>
                  <a:pt x="318744" y="420139"/>
                </a:lnTo>
                <a:lnTo>
                  <a:pt x="194926" y="415851"/>
                </a:lnTo>
                <a:lnTo>
                  <a:pt x="197334" y="383862"/>
                </a:lnTo>
                <a:lnTo>
                  <a:pt x="217420" y="314477"/>
                </a:lnTo>
                <a:lnTo>
                  <a:pt x="235645" y="278563"/>
                </a:lnTo>
                <a:lnTo>
                  <a:pt x="259690" y="242826"/>
                </a:lnTo>
                <a:lnTo>
                  <a:pt x="289826" y="208006"/>
                </a:lnTo>
                <a:lnTo>
                  <a:pt x="326329" y="174845"/>
                </a:lnTo>
                <a:lnTo>
                  <a:pt x="369472" y="144087"/>
                </a:lnTo>
                <a:lnTo>
                  <a:pt x="419527" y="116472"/>
                </a:lnTo>
                <a:lnTo>
                  <a:pt x="476769" y="92743"/>
                </a:lnTo>
                <a:lnTo>
                  <a:pt x="541470" y="73641"/>
                </a:lnTo>
                <a:lnTo>
                  <a:pt x="524141" y="0"/>
                </a:lnTo>
                <a:close/>
              </a:path>
              <a:path w="1135379" h="875030">
                <a:moveTo>
                  <a:pt x="236735" y="410349"/>
                </a:moveTo>
                <a:lnTo>
                  <a:pt x="194926" y="415851"/>
                </a:lnTo>
                <a:lnTo>
                  <a:pt x="297801" y="415851"/>
                </a:lnTo>
                <a:lnTo>
                  <a:pt x="278337" y="411865"/>
                </a:lnTo>
                <a:lnTo>
                  <a:pt x="236735" y="410349"/>
                </a:lnTo>
                <a:close/>
              </a:path>
              <a:path w="1135379" h="875030">
                <a:moveTo>
                  <a:pt x="1117589" y="0"/>
                </a:moveTo>
                <a:lnTo>
                  <a:pt x="1065905" y="9795"/>
                </a:lnTo>
                <a:lnTo>
                  <a:pt x="1016329" y="23169"/>
                </a:lnTo>
                <a:lnTo>
                  <a:pt x="968964" y="39929"/>
                </a:lnTo>
                <a:lnTo>
                  <a:pt x="923912" y="59885"/>
                </a:lnTo>
                <a:lnTo>
                  <a:pt x="881276" y="82844"/>
                </a:lnTo>
                <a:lnTo>
                  <a:pt x="841158" y="108616"/>
                </a:lnTo>
                <a:lnTo>
                  <a:pt x="803660" y="137008"/>
                </a:lnTo>
                <a:lnTo>
                  <a:pt x="768885" y="167828"/>
                </a:lnTo>
                <a:lnTo>
                  <a:pt x="736935" y="200886"/>
                </a:lnTo>
                <a:lnTo>
                  <a:pt x="707914" y="235989"/>
                </a:lnTo>
                <a:lnTo>
                  <a:pt x="681923" y="272946"/>
                </a:lnTo>
                <a:lnTo>
                  <a:pt x="659065" y="311566"/>
                </a:lnTo>
                <a:lnTo>
                  <a:pt x="639442" y="351656"/>
                </a:lnTo>
                <a:lnTo>
                  <a:pt x="623157" y="393025"/>
                </a:lnTo>
                <a:lnTo>
                  <a:pt x="610313" y="435481"/>
                </a:lnTo>
                <a:lnTo>
                  <a:pt x="601012" y="478833"/>
                </a:lnTo>
                <a:lnTo>
                  <a:pt x="595356" y="522890"/>
                </a:lnTo>
                <a:lnTo>
                  <a:pt x="593447" y="567459"/>
                </a:lnTo>
                <a:lnTo>
                  <a:pt x="596748" y="626598"/>
                </a:lnTo>
                <a:lnTo>
                  <a:pt x="606339" y="679290"/>
                </a:lnTo>
                <a:lnTo>
                  <a:pt x="621751" y="725589"/>
                </a:lnTo>
                <a:lnTo>
                  <a:pt x="642517" y="765546"/>
                </a:lnTo>
                <a:lnTo>
                  <a:pt x="668170" y="799213"/>
                </a:lnTo>
                <a:lnTo>
                  <a:pt x="698242" y="826642"/>
                </a:lnTo>
                <a:lnTo>
                  <a:pt x="732264" y="847886"/>
                </a:lnTo>
                <a:lnTo>
                  <a:pt x="769768" y="862995"/>
                </a:lnTo>
                <a:lnTo>
                  <a:pt x="810288" y="872022"/>
                </a:lnTo>
                <a:lnTo>
                  <a:pt x="853356" y="875020"/>
                </a:lnTo>
                <a:lnTo>
                  <a:pt x="896612" y="870485"/>
                </a:lnTo>
                <a:lnTo>
                  <a:pt x="937889" y="857422"/>
                </a:lnTo>
                <a:lnTo>
                  <a:pt x="976020" y="836643"/>
                </a:lnTo>
                <a:lnTo>
                  <a:pt x="1009837" y="808960"/>
                </a:lnTo>
                <a:lnTo>
                  <a:pt x="1038171" y="775186"/>
                </a:lnTo>
                <a:lnTo>
                  <a:pt x="1059856" y="736132"/>
                </a:lnTo>
                <a:lnTo>
                  <a:pt x="1073723" y="692611"/>
                </a:lnTo>
                <a:lnTo>
                  <a:pt x="1078605" y="645435"/>
                </a:lnTo>
                <a:lnTo>
                  <a:pt x="1074221" y="597136"/>
                </a:lnTo>
                <a:lnTo>
                  <a:pt x="1061728" y="553776"/>
                </a:lnTo>
                <a:lnTo>
                  <a:pt x="1042113" y="515613"/>
                </a:lnTo>
                <a:lnTo>
                  <a:pt x="1016364" y="482907"/>
                </a:lnTo>
                <a:lnTo>
                  <a:pt x="985469" y="455920"/>
                </a:lnTo>
                <a:lnTo>
                  <a:pt x="950416" y="434911"/>
                </a:lnTo>
                <a:lnTo>
                  <a:pt x="912192" y="420139"/>
                </a:lnTo>
                <a:lnTo>
                  <a:pt x="788373" y="415851"/>
                </a:lnTo>
                <a:lnTo>
                  <a:pt x="790782" y="383862"/>
                </a:lnTo>
                <a:lnTo>
                  <a:pt x="810870" y="314477"/>
                </a:lnTo>
                <a:lnTo>
                  <a:pt x="829096" y="278563"/>
                </a:lnTo>
                <a:lnTo>
                  <a:pt x="853141" y="242826"/>
                </a:lnTo>
                <a:lnTo>
                  <a:pt x="883279" y="208006"/>
                </a:lnTo>
                <a:lnTo>
                  <a:pt x="919782" y="174845"/>
                </a:lnTo>
                <a:lnTo>
                  <a:pt x="962924" y="144087"/>
                </a:lnTo>
                <a:lnTo>
                  <a:pt x="1012979" y="116472"/>
                </a:lnTo>
                <a:lnTo>
                  <a:pt x="1070219" y="92743"/>
                </a:lnTo>
                <a:lnTo>
                  <a:pt x="1134918" y="73641"/>
                </a:lnTo>
                <a:lnTo>
                  <a:pt x="1117589" y="0"/>
                </a:lnTo>
                <a:close/>
              </a:path>
              <a:path w="1135379" h="875030">
                <a:moveTo>
                  <a:pt x="830183" y="410349"/>
                </a:moveTo>
                <a:lnTo>
                  <a:pt x="788373" y="415851"/>
                </a:lnTo>
                <a:lnTo>
                  <a:pt x="891249" y="415851"/>
                </a:lnTo>
                <a:lnTo>
                  <a:pt x="871785" y="411865"/>
                </a:lnTo>
                <a:lnTo>
                  <a:pt x="830183" y="410349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12" name="object 6">
            <a:extLst>
              <a:ext uri="{FF2B5EF4-FFF2-40B4-BE49-F238E27FC236}">
                <a16:creationId xmlns="" xmlns:a16="http://schemas.microsoft.com/office/drawing/2014/main" id="{3C16FB0A-AADC-4070-860E-B892F9BFD1EB}"/>
              </a:ext>
            </a:extLst>
          </p:cNvPr>
          <p:cNvSpPr/>
          <p:nvPr/>
        </p:nvSpPr>
        <p:spPr>
          <a:xfrm>
            <a:off x="4097866" y="5841801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13" name="object 5">
            <a:extLst>
              <a:ext uri="{FF2B5EF4-FFF2-40B4-BE49-F238E27FC236}">
                <a16:creationId xmlns="" xmlns:a16="http://schemas.microsoft.com/office/drawing/2014/main" id="{F822F6BA-3ECD-4DBB-96AE-CFB381B39735}"/>
              </a:ext>
            </a:extLst>
          </p:cNvPr>
          <p:cNvSpPr/>
          <p:nvPr/>
        </p:nvSpPr>
        <p:spPr>
          <a:xfrm>
            <a:off x="4097866" y="353034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79" h="875030">
                <a:moveTo>
                  <a:pt x="524141" y="0"/>
                </a:moveTo>
                <a:lnTo>
                  <a:pt x="472457" y="9795"/>
                </a:lnTo>
                <a:lnTo>
                  <a:pt x="422881" y="23169"/>
                </a:lnTo>
                <a:lnTo>
                  <a:pt x="375516" y="39929"/>
                </a:lnTo>
                <a:lnTo>
                  <a:pt x="330465" y="59885"/>
                </a:lnTo>
                <a:lnTo>
                  <a:pt x="287828" y="82844"/>
                </a:lnTo>
                <a:lnTo>
                  <a:pt x="247710" y="108616"/>
                </a:lnTo>
                <a:lnTo>
                  <a:pt x="210212" y="137008"/>
                </a:lnTo>
                <a:lnTo>
                  <a:pt x="175437" y="167828"/>
                </a:lnTo>
                <a:lnTo>
                  <a:pt x="143487" y="200886"/>
                </a:lnTo>
                <a:lnTo>
                  <a:pt x="114466" y="235989"/>
                </a:lnTo>
                <a:lnTo>
                  <a:pt x="88475" y="272946"/>
                </a:lnTo>
                <a:lnTo>
                  <a:pt x="65617" y="311566"/>
                </a:lnTo>
                <a:lnTo>
                  <a:pt x="45994" y="351656"/>
                </a:lnTo>
                <a:lnTo>
                  <a:pt x="29709" y="393025"/>
                </a:lnTo>
                <a:lnTo>
                  <a:pt x="16865" y="435481"/>
                </a:lnTo>
                <a:lnTo>
                  <a:pt x="7564" y="478833"/>
                </a:lnTo>
                <a:lnTo>
                  <a:pt x="1908" y="522890"/>
                </a:lnTo>
                <a:lnTo>
                  <a:pt x="0" y="567459"/>
                </a:lnTo>
                <a:lnTo>
                  <a:pt x="3300" y="626598"/>
                </a:lnTo>
                <a:lnTo>
                  <a:pt x="12891" y="679290"/>
                </a:lnTo>
                <a:lnTo>
                  <a:pt x="28303" y="725589"/>
                </a:lnTo>
                <a:lnTo>
                  <a:pt x="49069" y="765546"/>
                </a:lnTo>
                <a:lnTo>
                  <a:pt x="74721" y="799213"/>
                </a:lnTo>
                <a:lnTo>
                  <a:pt x="104791" y="826642"/>
                </a:lnTo>
                <a:lnTo>
                  <a:pt x="138812" y="847886"/>
                </a:lnTo>
                <a:lnTo>
                  <a:pt x="176315" y="862995"/>
                </a:lnTo>
                <a:lnTo>
                  <a:pt x="216833" y="872022"/>
                </a:lnTo>
                <a:lnTo>
                  <a:pt x="259897" y="875020"/>
                </a:lnTo>
                <a:lnTo>
                  <a:pt x="303157" y="870485"/>
                </a:lnTo>
                <a:lnTo>
                  <a:pt x="344437" y="857422"/>
                </a:lnTo>
                <a:lnTo>
                  <a:pt x="382569" y="836643"/>
                </a:lnTo>
                <a:lnTo>
                  <a:pt x="416387" y="808960"/>
                </a:lnTo>
                <a:lnTo>
                  <a:pt x="444723" y="775186"/>
                </a:lnTo>
                <a:lnTo>
                  <a:pt x="466408" y="736132"/>
                </a:lnTo>
                <a:lnTo>
                  <a:pt x="480276" y="692611"/>
                </a:lnTo>
                <a:lnTo>
                  <a:pt x="485158" y="645435"/>
                </a:lnTo>
                <a:lnTo>
                  <a:pt x="480774" y="597136"/>
                </a:lnTo>
                <a:lnTo>
                  <a:pt x="468280" y="553776"/>
                </a:lnTo>
                <a:lnTo>
                  <a:pt x="448665" y="515613"/>
                </a:lnTo>
                <a:lnTo>
                  <a:pt x="422917" y="482907"/>
                </a:lnTo>
                <a:lnTo>
                  <a:pt x="392022" y="455920"/>
                </a:lnTo>
                <a:lnTo>
                  <a:pt x="356968" y="434911"/>
                </a:lnTo>
                <a:lnTo>
                  <a:pt x="318744" y="420139"/>
                </a:lnTo>
                <a:lnTo>
                  <a:pt x="194926" y="415851"/>
                </a:lnTo>
                <a:lnTo>
                  <a:pt x="197334" y="383862"/>
                </a:lnTo>
                <a:lnTo>
                  <a:pt x="217420" y="314477"/>
                </a:lnTo>
                <a:lnTo>
                  <a:pt x="235645" y="278563"/>
                </a:lnTo>
                <a:lnTo>
                  <a:pt x="259690" y="242826"/>
                </a:lnTo>
                <a:lnTo>
                  <a:pt x="289826" y="208006"/>
                </a:lnTo>
                <a:lnTo>
                  <a:pt x="326329" y="174845"/>
                </a:lnTo>
                <a:lnTo>
                  <a:pt x="369472" y="144087"/>
                </a:lnTo>
                <a:lnTo>
                  <a:pt x="419527" y="116472"/>
                </a:lnTo>
                <a:lnTo>
                  <a:pt x="476769" y="92743"/>
                </a:lnTo>
                <a:lnTo>
                  <a:pt x="541470" y="73641"/>
                </a:lnTo>
                <a:lnTo>
                  <a:pt x="524141" y="0"/>
                </a:lnTo>
                <a:close/>
              </a:path>
              <a:path w="1135379" h="875030">
                <a:moveTo>
                  <a:pt x="236735" y="410349"/>
                </a:moveTo>
                <a:lnTo>
                  <a:pt x="194926" y="415851"/>
                </a:lnTo>
                <a:lnTo>
                  <a:pt x="297801" y="415851"/>
                </a:lnTo>
                <a:lnTo>
                  <a:pt x="278337" y="411865"/>
                </a:lnTo>
                <a:lnTo>
                  <a:pt x="236735" y="410349"/>
                </a:lnTo>
                <a:close/>
              </a:path>
              <a:path w="1135379" h="875030">
                <a:moveTo>
                  <a:pt x="1117589" y="0"/>
                </a:moveTo>
                <a:lnTo>
                  <a:pt x="1065905" y="9795"/>
                </a:lnTo>
                <a:lnTo>
                  <a:pt x="1016329" y="23169"/>
                </a:lnTo>
                <a:lnTo>
                  <a:pt x="968964" y="39929"/>
                </a:lnTo>
                <a:lnTo>
                  <a:pt x="923912" y="59885"/>
                </a:lnTo>
                <a:lnTo>
                  <a:pt x="881276" y="82844"/>
                </a:lnTo>
                <a:lnTo>
                  <a:pt x="841158" y="108616"/>
                </a:lnTo>
                <a:lnTo>
                  <a:pt x="803660" y="137008"/>
                </a:lnTo>
                <a:lnTo>
                  <a:pt x="768885" y="167828"/>
                </a:lnTo>
                <a:lnTo>
                  <a:pt x="736935" y="200886"/>
                </a:lnTo>
                <a:lnTo>
                  <a:pt x="707914" y="235989"/>
                </a:lnTo>
                <a:lnTo>
                  <a:pt x="681923" y="272946"/>
                </a:lnTo>
                <a:lnTo>
                  <a:pt x="659065" y="311566"/>
                </a:lnTo>
                <a:lnTo>
                  <a:pt x="639442" y="351656"/>
                </a:lnTo>
                <a:lnTo>
                  <a:pt x="623157" y="393025"/>
                </a:lnTo>
                <a:lnTo>
                  <a:pt x="610313" y="435481"/>
                </a:lnTo>
                <a:lnTo>
                  <a:pt x="601012" y="478833"/>
                </a:lnTo>
                <a:lnTo>
                  <a:pt x="595356" y="522890"/>
                </a:lnTo>
                <a:lnTo>
                  <a:pt x="593447" y="567459"/>
                </a:lnTo>
                <a:lnTo>
                  <a:pt x="596748" y="626598"/>
                </a:lnTo>
                <a:lnTo>
                  <a:pt x="606339" y="679290"/>
                </a:lnTo>
                <a:lnTo>
                  <a:pt x="621751" y="725589"/>
                </a:lnTo>
                <a:lnTo>
                  <a:pt x="642517" y="765546"/>
                </a:lnTo>
                <a:lnTo>
                  <a:pt x="668170" y="799213"/>
                </a:lnTo>
                <a:lnTo>
                  <a:pt x="698242" y="826642"/>
                </a:lnTo>
                <a:lnTo>
                  <a:pt x="732264" y="847886"/>
                </a:lnTo>
                <a:lnTo>
                  <a:pt x="769768" y="862995"/>
                </a:lnTo>
                <a:lnTo>
                  <a:pt x="810288" y="872022"/>
                </a:lnTo>
                <a:lnTo>
                  <a:pt x="853356" y="875020"/>
                </a:lnTo>
                <a:lnTo>
                  <a:pt x="896612" y="870485"/>
                </a:lnTo>
                <a:lnTo>
                  <a:pt x="937889" y="857422"/>
                </a:lnTo>
                <a:lnTo>
                  <a:pt x="976020" y="836643"/>
                </a:lnTo>
                <a:lnTo>
                  <a:pt x="1009837" y="808960"/>
                </a:lnTo>
                <a:lnTo>
                  <a:pt x="1038171" y="775186"/>
                </a:lnTo>
                <a:lnTo>
                  <a:pt x="1059856" y="736132"/>
                </a:lnTo>
                <a:lnTo>
                  <a:pt x="1073723" y="692611"/>
                </a:lnTo>
                <a:lnTo>
                  <a:pt x="1078605" y="645435"/>
                </a:lnTo>
                <a:lnTo>
                  <a:pt x="1074221" y="597136"/>
                </a:lnTo>
                <a:lnTo>
                  <a:pt x="1061728" y="553776"/>
                </a:lnTo>
                <a:lnTo>
                  <a:pt x="1042113" y="515613"/>
                </a:lnTo>
                <a:lnTo>
                  <a:pt x="1016364" y="482907"/>
                </a:lnTo>
                <a:lnTo>
                  <a:pt x="985469" y="455920"/>
                </a:lnTo>
                <a:lnTo>
                  <a:pt x="950416" y="434911"/>
                </a:lnTo>
                <a:lnTo>
                  <a:pt x="912192" y="420139"/>
                </a:lnTo>
                <a:lnTo>
                  <a:pt x="788373" y="415851"/>
                </a:lnTo>
                <a:lnTo>
                  <a:pt x="790782" y="383862"/>
                </a:lnTo>
                <a:lnTo>
                  <a:pt x="810870" y="314477"/>
                </a:lnTo>
                <a:lnTo>
                  <a:pt x="829096" y="278563"/>
                </a:lnTo>
                <a:lnTo>
                  <a:pt x="853141" y="242826"/>
                </a:lnTo>
                <a:lnTo>
                  <a:pt x="883279" y="208006"/>
                </a:lnTo>
                <a:lnTo>
                  <a:pt x="919782" y="174845"/>
                </a:lnTo>
                <a:lnTo>
                  <a:pt x="962924" y="144087"/>
                </a:lnTo>
                <a:lnTo>
                  <a:pt x="1012979" y="116472"/>
                </a:lnTo>
                <a:lnTo>
                  <a:pt x="1070219" y="92743"/>
                </a:lnTo>
                <a:lnTo>
                  <a:pt x="1134918" y="73641"/>
                </a:lnTo>
                <a:lnTo>
                  <a:pt x="1117589" y="0"/>
                </a:lnTo>
                <a:close/>
              </a:path>
              <a:path w="1135379" h="875030">
                <a:moveTo>
                  <a:pt x="830183" y="410349"/>
                </a:moveTo>
                <a:lnTo>
                  <a:pt x="788373" y="415851"/>
                </a:lnTo>
                <a:lnTo>
                  <a:pt x="891249" y="415851"/>
                </a:lnTo>
                <a:lnTo>
                  <a:pt x="871785" y="411865"/>
                </a:lnTo>
                <a:lnTo>
                  <a:pt x="830183" y="410349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14" name="object 6">
            <a:extLst>
              <a:ext uri="{FF2B5EF4-FFF2-40B4-BE49-F238E27FC236}">
                <a16:creationId xmlns="" xmlns:a16="http://schemas.microsoft.com/office/drawing/2014/main" id="{BCDAC6FA-E21F-4684-92B1-1285AC3FB563}"/>
              </a:ext>
            </a:extLst>
          </p:cNvPr>
          <p:cNvSpPr/>
          <p:nvPr/>
        </p:nvSpPr>
        <p:spPr>
          <a:xfrm>
            <a:off x="4097866" y="5841801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="" xmlns:a16="http://schemas.microsoft.com/office/drawing/2014/main" id="{5A62EA47-4DEF-479A-A3A8-169D9E51A5D5}"/>
              </a:ext>
            </a:extLst>
          </p:cNvPr>
          <p:cNvSpPr/>
          <p:nvPr userDrawn="1"/>
        </p:nvSpPr>
        <p:spPr>
          <a:xfrm>
            <a:off x="4097866" y="353034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79" h="875030">
                <a:moveTo>
                  <a:pt x="524141" y="0"/>
                </a:moveTo>
                <a:lnTo>
                  <a:pt x="472457" y="9795"/>
                </a:lnTo>
                <a:lnTo>
                  <a:pt x="422881" y="23169"/>
                </a:lnTo>
                <a:lnTo>
                  <a:pt x="375516" y="39929"/>
                </a:lnTo>
                <a:lnTo>
                  <a:pt x="330465" y="59885"/>
                </a:lnTo>
                <a:lnTo>
                  <a:pt x="287828" y="82844"/>
                </a:lnTo>
                <a:lnTo>
                  <a:pt x="247710" y="108616"/>
                </a:lnTo>
                <a:lnTo>
                  <a:pt x="210212" y="137008"/>
                </a:lnTo>
                <a:lnTo>
                  <a:pt x="175437" y="167828"/>
                </a:lnTo>
                <a:lnTo>
                  <a:pt x="143487" y="200886"/>
                </a:lnTo>
                <a:lnTo>
                  <a:pt x="114466" y="235989"/>
                </a:lnTo>
                <a:lnTo>
                  <a:pt x="88475" y="272946"/>
                </a:lnTo>
                <a:lnTo>
                  <a:pt x="65617" y="311566"/>
                </a:lnTo>
                <a:lnTo>
                  <a:pt x="45994" y="351656"/>
                </a:lnTo>
                <a:lnTo>
                  <a:pt x="29709" y="393025"/>
                </a:lnTo>
                <a:lnTo>
                  <a:pt x="16865" y="435481"/>
                </a:lnTo>
                <a:lnTo>
                  <a:pt x="7564" y="478833"/>
                </a:lnTo>
                <a:lnTo>
                  <a:pt x="1908" y="522890"/>
                </a:lnTo>
                <a:lnTo>
                  <a:pt x="0" y="567459"/>
                </a:lnTo>
                <a:lnTo>
                  <a:pt x="3300" y="626598"/>
                </a:lnTo>
                <a:lnTo>
                  <a:pt x="12891" y="679290"/>
                </a:lnTo>
                <a:lnTo>
                  <a:pt x="28303" y="725589"/>
                </a:lnTo>
                <a:lnTo>
                  <a:pt x="49069" y="765546"/>
                </a:lnTo>
                <a:lnTo>
                  <a:pt x="74721" y="799213"/>
                </a:lnTo>
                <a:lnTo>
                  <a:pt x="104791" y="826642"/>
                </a:lnTo>
                <a:lnTo>
                  <a:pt x="138812" y="847886"/>
                </a:lnTo>
                <a:lnTo>
                  <a:pt x="176315" y="862995"/>
                </a:lnTo>
                <a:lnTo>
                  <a:pt x="216833" y="872022"/>
                </a:lnTo>
                <a:lnTo>
                  <a:pt x="259897" y="875020"/>
                </a:lnTo>
                <a:lnTo>
                  <a:pt x="303157" y="870485"/>
                </a:lnTo>
                <a:lnTo>
                  <a:pt x="344437" y="857422"/>
                </a:lnTo>
                <a:lnTo>
                  <a:pt x="382569" y="836643"/>
                </a:lnTo>
                <a:lnTo>
                  <a:pt x="416387" y="808960"/>
                </a:lnTo>
                <a:lnTo>
                  <a:pt x="444723" y="775186"/>
                </a:lnTo>
                <a:lnTo>
                  <a:pt x="466408" y="736132"/>
                </a:lnTo>
                <a:lnTo>
                  <a:pt x="480276" y="692611"/>
                </a:lnTo>
                <a:lnTo>
                  <a:pt x="485158" y="645435"/>
                </a:lnTo>
                <a:lnTo>
                  <a:pt x="480774" y="597136"/>
                </a:lnTo>
                <a:lnTo>
                  <a:pt x="468280" y="553776"/>
                </a:lnTo>
                <a:lnTo>
                  <a:pt x="448665" y="515613"/>
                </a:lnTo>
                <a:lnTo>
                  <a:pt x="422917" y="482907"/>
                </a:lnTo>
                <a:lnTo>
                  <a:pt x="392022" y="455920"/>
                </a:lnTo>
                <a:lnTo>
                  <a:pt x="356968" y="434911"/>
                </a:lnTo>
                <a:lnTo>
                  <a:pt x="318744" y="420139"/>
                </a:lnTo>
                <a:lnTo>
                  <a:pt x="194926" y="415851"/>
                </a:lnTo>
                <a:lnTo>
                  <a:pt x="197334" y="383862"/>
                </a:lnTo>
                <a:lnTo>
                  <a:pt x="217420" y="314477"/>
                </a:lnTo>
                <a:lnTo>
                  <a:pt x="235645" y="278563"/>
                </a:lnTo>
                <a:lnTo>
                  <a:pt x="259690" y="242826"/>
                </a:lnTo>
                <a:lnTo>
                  <a:pt x="289826" y="208006"/>
                </a:lnTo>
                <a:lnTo>
                  <a:pt x="326329" y="174845"/>
                </a:lnTo>
                <a:lnTo>
                  <a:pt x="369472" y="144087"/>
                </a:lnTo>
                <a:lnTo>
                  <a:pt x="419527" y="116472"/>
                </a:lnTo>
                <a:lnTo>
                  <a:pt x="476769" y="92743"/>
                </a:lnTo>
                <a:lnTo>
                  <a:pt x="541470" y="73641"/>
                </a:lnTo>
                <a:lnTo>
                  <a:pt x="524141" y="0"/>
                </a:lnTo>
                <a:close/>
              </a:path>
              <a:path w="1135379" h="875030">
                <a:moveTo>
                  <a:pt x="236735" y="410349"/>
                </a:moveTo>
                <a:lnTo>
                  <a:pt x="194926" y="415851"/>
                </a:lnTo>
                <a:lnTo>
                  <a:pt x="297801" y="415851"/>
                </a:lnTo>
                <a:lnTo>
                  <a:pt x="278337" y="411865"/>
                </a:lnTo>
                <a:lnTo>
                  <a:pt x="236735" y="410349"/>
                </a:lnTo>
                <a:close/>
              </a:path>
              <a:path w="1135379" h="875030">
                <a:moveTo>
                  <a:pt x="1117589" y="0"/>
                </a:moveTo>
                <a:lnTo>
                  <a:pt x="1065905" y="9795"/>
                </a:lnTo>
                <a:lnTo>
                  <a:pt x="1016329" y="23169"/>
                </a:lnTo>
                <a:lnTo>
                  <a:pt x="968964" y="39929"/>
                </a:lnTo>
                <a:lnTo>
                  <a:pt x="923912" y="59885"/>
                </a:lnTo>
                <a:lnTo>
                  <a:pt x="881276" y="82844"/>
                </a:lnTo>
                <a:lnTo>
                  <a:pt x="841158" y="108616"/>
                </a:lnTo>
                <a:lnTo>
                  <a:pt x="803660" y="137008"/>
                </a:lnTo>
                <a:lnTo>
                  <a:pt x="768885" y="167828"/>
                </a:lnTo>
                <a:lnTo>
                  <a:pt x="736935" y="200886"/>
                </a:lnTo>
                <a:lnTo>
                  <a:pt x="707914" y="235989"/>
                </a:lnTo>
                <a:lnTo>
                  <a:pt x="681923" y="272946"/>
                </a:lnTo>
                <a:lnTo>
                  <a:pt x="659065" y="311566"/>
                </a:lnTo>
                <a:lnTo>
                  <a:pt x="639442" y="351656"/>
                </a:lnTo>
                <a:lnTo>
                  <a:pt x="623157" y="393025"/>
                </a:lnTo>
                <a:lnTo>
                  <a:pt x="610313" y="435481"/>
                </a:lnTo>
                <a:lnTo>
                  <a:pt x="601012" y="478833"/>
                </a:lnTo>
                <a:lnTo>
                  <a:pt x="595356" y="522890"/>
                </a:lnTo>
                <a:lnTo>
                  <a:pt x="593447" y="567459"/>
                </a:lnTo>
                <a:lnTo>
                  <a:pt x="596748" y="626598"/>
                </a:lnTo>
                <a:lnTo>
                  <a:pt x="606339" y="679290"/>
                </a:lnTo>
                <a:lnTo>
                  <a:pt x="621751" y="725589"/>
                </a:lnTo>
                <a:lnTo>
                  <a:pt x="642517" y="765546"/>
                </a:lnTo>
                <a:lnTo>
                  <a:pt x="668170" y="799213"/>
                </a:lnTo>
                <a:lnTo>
                  <a:pt x="698242" y="826642"/>
                </a:lnTo>
                <a:lnTo>
                  <a:pt x="732264" y="847886"/>
                </a:lnTo>
                <a:lnTo>
                  <a:pt x="769768" y="862995"/>
                </a:lnTo>
                <a:lnTo>
                  <a:pt x="810288" y="872022"/>
                </a:lnTo>
                <a:lnTo>
                  <a:pt x="853356" y="875020"/>
                </a:lnTo>
                <a:lnTo>
                  <a:pt x="896612" y="870485"/>
                </a:lnTo>
                <a:lnTo>
                  <a:pt x="937889" y="857422"/>
                </a:lnTo>
                <a:lnTo>
                  <a:pt x="976020" y="836643"/>
                </a:lnTo>
                <a:lnTo>
                  <a:pt x="1009837" y="808960"/>
                </a:lnTo>
                <a:lnTo>
                  <a:pt x="1038171" y="775186"/>
                </a:lnTo>
                <a:lnTo>
                  <a:pt x="1059856" y="736132"/>
                </a:lnTo>
                <a:lnTo>
                  <a:pt x="1073723" y="692611"/>
                </a:lnTo>
                <a:lnTo>
                  <a:pt x="1078605" y="645435"/>
                </a:lnTo>
                <a:lnTo>
                  <a:pt x="1074221" y="597136"/>
                </a:lnTo>
                <a:lnTo>
                  <a:pt x="1061728" y="553776"/>
                </a:lnTo>
                <a:lnTo>
                  <a:pt x="1042113" y="515613"/>
                </a:lnTo>
                <a:lnTo>
                  <a:pt x="1016364" y="482907"/>
                </a:lnTo>
                <a:lnTo>
                  <a:pt x="985469" y="455920"/>
                </a:lnTo>
                <a:lnTo>
                  <a:pt x="950416" y="434911"/>
                </a:lnTo>
                <a:lnTo>
                  <a:pt x="912192" y="420139"/>
                </a:lnTo>
                <a:lnTo>
                  <a:pt x="788373" y="415851"/>
                </a:lnTo>
                <a:lnTo>
                  <a:pt x="790782" y="383862"/>
                </a:lnTo>
                <a:lnTo>
                  <a:pt x="810870" y="314477"/>
                </a:lnTo>
                <a:lnTo>
                  <a:pt x="829096" y="278563"/>
                </a:lnTo>
                <a:lnTo>
                  <a:pt x="853141" y="242826"/>
                </a:lnTo>
                <a:lnTo>
                  <a:pt x="883279" y="208006"/>
                </a:lnTo>
                <a:lnTo>
                  <a:pt x="919782" y="174845"/>
                </a:lnTo>
                <a:lnTo>
                  <a:pt x="962924" y="144087"/>
                </a:lnTo>
                <a:lnTo>
                  <a:pt x="1012979" y="116472"/>
                </a:lnTo>
                <a:lnTo>
                  <a:pt x="1070219" y="92743"/>
                </a:lnTo>
                <a:lnTo>
                  <a:pt x="1134918" y="73641"/>
                </a:lnTo>
                <a:lnTo>
                  <a:pt x="1117589" y="0"/>
                </a:lnTo>
                <a:close/>
              </a:path>
              <a:path w="1135379" h="875030">
                <a:moveTo>
                  <a:pt x="830183" y="410349"/>
                </a:moveTo>
                <a:lnTo>
                  <a:pt x="788373" y="415851"/>
                </a:lnTo>
                <a:lnTo>
                  <a:pt x="891249" y="415851"/>
                </a:lnTo>
                <a:lnTo>
                  <a:pt x="871785" y="411865"/>
                </a:lnTo>
                <a:lnTo>
                  <a:pt x="830183" y="410349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16" name="object 6">
            <a:extLst>
              <a:ext uri="{FF2B5EF4-FFF2-40B4-BE49-F238E27FC236}">
                <a16:creationId xmlns="" xmlns:a16="http://schemas.microsoft.com/office/drawing/2014/main" id="{2EE4021F-121A-42F5-828C-465C31C24F69}"/>
              </a:ext>
            </a:extLst>
          </p:cNvPr>
          <p:cNvSpPr/>
          <p:nvPr userDrawn="1"/>
        </p:nvSpPr>
        <p:spPr>
          <a:xfrm>
            <a:off x="4097866" y="5841801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0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rgbClr val="CAD0D2"/>
              </a:solidFill>
              <a:latin typeface="Calibre" panose="020B0503030202060203" pitchFamily="34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A6AD595E-9438-4AA7-AE3E-7A280FAB7713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176FE298-427E-4552-BF1F-AEEAA2F48BA5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95371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Quot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36700" y="3092809"/>
            <a:ext cx="9118600" cy="63709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ctr">
              <a:lnSpc>
                <a:spcPct val="90000"/>
              </a:lnSpc>
              <a:defRPr sz="4600" b="0" i="0">
                <a:solidFill>
                  <a:srgbClr val="CAD1D2"/>
                </a:solidFill>
                <a:latin typeface="Financier Display"/>
                <a:cs typeface="Financier Display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0" name="object 4">
            <a:extLst>
              <a:ext uri="{FF2B5EF4-FFF2-40B4-BE49-F238E27FC236}">
                <a16:creationId xmlns="" xmlns:a16="http://schemas.microsoft.com/office/drawing/2014/main" id="{65E0CC9D-7F14-9E4A-BD76-8D1481C1CCD9}"/>
              </a:ext>
            </a:extLst>
          </p:cNvPr>
          <p:cNvSpPr/>
          <p:nvPr/>
        </p:nvSpPr>
        <p:spPr>
          <a:xfrm>
            <a:off x="578066" y="2227263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524141" y="0"/>
                </a:moveTo>
                <a:lnTo>
                  <a:pt x="472457" y="9795"/>
                </a:lnTo>
                <a:lnTo>
                  <a:pt x="422881" y="23169"/>
                </a:lnTo>
                <a:lnTo>
                  <a:pt x="375516" y="39929"/>
                </a:lnTo>
                <a:lnTo>
                  <a:pt x="330465" y="59885"/>
                </a:lnTo>
                <a:lnTo>
                  <a:pt x="287828" y="82844"/>
                </a:lnTo>
                <a:lnTo>
                  <a:pt x="247710" y="108616"/>
                </a:lnTo>
                <a:lnTo>
                  <a:pt x="210212" y="137008"/>
                </a:lnTo>
                <a:lnTo>
                  <a:pt x="175437" y="167828"/>
                </a:lnTo>
                <a:lnTo>
                  <a:pt x="143487" y="200886"/>
                </a:lnTo>
                <a:lnTo>
                  <a:pt x="114466" y="235989"/>
                </a:lnTo>
                <a:lnTo>
                  <a:pt x="88475" y="272946"/>
                </a:lnTo>
                <a:lnTo>
                  <a:pt x="65617" y="311566"/>
                </a:lnTo>
                <a:lnTo>
                  <a:pt x="45994" y="351656"/>
                </a:lnTo>
                <a:lnTo>
                  <a:pt x="29709" y="393025"/>
                </a:lnTo>
                <a:lnTo>
                  <a:pt x="16865" y="435481"/>
                </a:lnTo>
                <a:lnTo>
                  <a:pt x="7564" y="478833"/>
                </a:lnTo>
                <a:lnTo>
                  <a:pt x="1908" y="522890"/>
                </a:lnTo>
                <a:lnTo>
                  <a:pt x="0" y="567459"/>
                </a:lnTo>
                <a:lnTo>
                  <a:pt x="3300" y="626598"/>
                </a:lnTo>
                <a:lnTo>
                  <a:pt x="12891" y="679290"/>
                </a:lnTo>
                <a:lnTo>
                  <a:pt x="28303" y="725589"/>
                </a:lnTo>
                <a:lnTo>
                  <a:pt x="49069" y="765546"/>
                </a:lnTo>
                <a:lnTo>
                  <a:pt x="74721" y="799213"/>
                </a:lnTo>
                <a:lnTo>
                  <a:pt x="104791" y="826642"/>
                </a:lnTo>
                <a:lnTo>
                  <a:pt x="138812" y="847886"/>
                </a:lnTo>
                <a:lnTo>
                  <a:pt x="176315" y="862995"/>
                </a:lnTo>
                <a:lnTo>
                  <a:pt x="216833" y="872022"/>
                </a:lnTo>
                <a:lnTo>
                  <a:pt x="259897" y="875020"/>
                </a:lnTo>
                <a:lnTo>
                  <a:pt x="303157" y="870485"/>
                </a:lnTo>
                <a:lnTo>
                  <a:pt x="344437" y="857422"/>
                </a:lnTo>
                <a:lnTo>
                  <a:pt x="382569" y="836643"/>
                </a:lnTo>
                <a:lnTo>
                  <a:pt x="416387" y="808960"/>
                </a:lnTo>
                <a:lnTo>
                  <a:pt x="444723" y="775186"/>
                </a:lnTo>
                <a:lnTo>
                  <a:pt x="466408" y="736132"/>
                </a:lnTo>
                <a:lnTo>
                  <a:pt x="480276" y="692611"/>
                </a:lnTo>
                <a:lnTo>
                  <a:pt x="485158" y="645435"/>
                </a:lnTo>
                <a:lnTo>
                  <a:pt x="480774" y="597136"/>
                </a:lnTo>
                <a:lnTo>
                  <a:pt x="468280" y="553776"/>
                </a:lnTo>
                <a:lnTo>
                  <a:pt x="448665" y="515613"/>
                </a:lnTo>
                <a:lnTo>
                  <a:pt x="422917" y="482907"/>
                </a:lnTo>
                <a:lnTo>
                  <a:pt x="392022" y="455920"/>
                </a:lnTo>
                <a:lnTo>
                  <a:pt x="356968" y="434911"/>
                </a:lnTo>
                <a:lnTo>
                  <a:pt x="318744" y="420139"/>
                </a:lnTo>
                <a:lnTo>
                  <a:pt x="194926" y="415851"/>
                </a:lnTo>
                <a:lnTo>
                  <a:pt x="197334" y="383862"/>
                </a:lnTo>
                <a:lnTo>
                  <a:pt x="217420" y="314477"/>
                </a:lnTo>
                <a:lnTo>
                  <a:pt x="235645" y="278563"/>
                </a:lnTo>
                <a:lnTo>
                  <a:pt x="259690" y="242826"/>
                </a:lnTo>
                <a:lnTo>
                  <a:pt x="289826" y="208006"/>
                </a:lnTo>
                <a:lnTo>
                  <a:pt x="326329" y="174845"/>
                </a:lnTo>
                <a:lnTo>
                  <a:pt x="369472" y="144087"/>
                </a:lnTo>
                <a:lnTo>
                  <a:pt x="419527" y="116472"/>
                </a:lnTo>
                <a:lnTo>
                  <a:pt x="476769" y="92743"/>
                </a:lnTo>
                <a:lnTo>
                  <a:pt x="541470" y="73641"/>
                </a:lnTo>
                <a:lnTo>
                  <a:pt x="524141" y="0"/>
                </a:lnTo>
                <a:close/>
              </a:path>
              <a:path w="1135380" h="875029">
                <a:moveTo>
                  <a:pt x="236735" y="410349"/>
                </a:moveTo>
                <a:lnTo>
                  <a:pt x="194926" y="415851"/>
                </a:lnTo>
                <a:lnTo>
                  <a:pt x="297801" y="415851"/>
                </a:lnTo>
                <a:lnTo>
                  <a:pt x="278337" y="411865"/>
                </a:lnTo>
                <a:lnTo>
                  <a:pt x="236735" y="410349"/>
                </a:lnTo>
                <a:close/>
              </a:path>
              <a:path w="1135380" h="875029">
                <a:moveTo>
                  <a:pt x="1117589" y="0"/>
                </a:moveTo>
                <a:lnTo>
                  <a:pt x="1065905" y="9795"/>
                </a:lnTo>
                <a:lnTo>
                  <a:pt x="1016329" y="23169"/>
                </a:lnTo>
                <a:lnTo>
                  <a:pt x="968964" y="39929"/>
                </a:lnTo>
                <a:lnTo>
                  <a:pt x="923912" y="59885"/>
                </a:lnTo>
                <a:lnTo>
                  <a:pt x="881276" y="82844"/>
                </a:lnTo>
                <a:lnTo>
                  <a:pt x="841158" y="108616"/>
                </a:lnTo>
                <a:lnTo>
                  <a:pt x="803660" y="137008"/>
                </a:lnTo>
                <a:lnTo>
                  <a:pt x="768885" y="167828"/>
                </a:lnTo>
                <a:lnTo>
                  <a:pt x="736935" y="200886"/>
                </a:lnTo>
                <a:lnTo>
                  <a:pt x="707914" y="235989"/>
                </a:lnTo>
                <a:lnTo>
                  <a:pt x="681923" y="272946"/>
                </a:lnTo>
                <a:lnTo>
                  <a:pt x="659065" y="311566"/>
                </a:lnTo>
                <a:lnTo>
                  <a:pt x="639442" y="351656"/>
                </a:lnTo>
                <a:lnTo>
                  <a:pt x="623157" y="393025"/>
                </a:lnTo>
                <a:lnTo>
                  <a:pt x="610313" y="435481"/>
                </a:lnTo>
                <a:lnTo>
                  <a:pt x="601012" y="478833"/>
                </a:lnTo>
                <a:lnTo>
                  <a:pt x="595356" y="522890"/>
                </a:lnTo>
                <a:lnTo>
                  <a:pt x="593447" y="567459"/>
                </a:lnTo>
                <a:lnTo>
                  <a:pt x="596748" y="626598"/>
                </a:lnTo>
                <a:lnTo>
                  <a:pt x="606339" y="679290"/>
                </a:lnTo>
                <a:lnTo>
                  <a:pt x="621751" y="725589"/>
                </a:lnTo>
                <a:lnTo>
                  <a:pt x="642517" y="765546"/>
                </a:lnTo>
                <a:lnTo>
                  <a:pt x="668170" y="799213"/>
                </a:lnTo>
                <a:lnTo>
                  <a:pt x="698242" y="826642"/>
                </a:lnTo>
                <a:lnTo>
                  <a:pt x="732264" y="847886"/>
                </a:lnTo>
                <a:lnTo>
                  <a:pt x="769768" y="862995"/>
                </a:lnTo>
                <a:lnTo>
                  <a:pt x="810288" y="872022"/>
                </a:lnTo>
                <a:lnTo>
                  <a:pt x="853356" y="875020"/>
                </a:lnTo>
                <a:lnTo>
                  <a:pt x="896612" y="870485"/>
                </a:lnTo>
                <a:lnTo>
                  <a:pt x="937889" y="857422"/>
                </a:lnTo>
                <a:lnTo>
                  <a:pt x="976020" y="836643"/>
                </a:lnTo>
                <a:lnTo>
                  <a:pt x="1009837" y="808960"/>
                </a:lnTo>
                <a:lnTo>
                  <a:pt x="1038171" y="775186"/>
                </a:lnTo>
                <a:lnTo>
                  <a:pt x="1059856" y="736132"/>
                </a:lnTo>
                <a:lnTo>
                  <a:pt x="1073723" y="692611"/>
                </a:lnTo>
                <a:lnTo>
                  <a:pt x="1078605" y="645435"/>
                </a:lnTo>
                <a:lnTo>
                  <a:pt x="1074221" y="597136"/>
                </a:lnTo>
                <a:lnTo>
                  <a:pt x="1061728" y="553776"/>
                </a:lnTo>
                <a:lnTo>
                  <a:pt x="1042113" y="515613"/>
                </a:lnTo>
                <a:lnTo>
                  <a:pt x="1016364" y="482907"/>
                </a:lnTo>
                <a:lnTo>
                  <a:pt x="985469" y="455920"/>
                </a:lnTo>
                <a:lnTo>
                  <a:pt x="950416" y="434911"/>
                </a:lnTo>
                <a:lnTo>
                  <a:pt x="912192" y="420139"/>
                </a:lnTo>
                <a:lnTo>
                  <a:pt x="788373" y="415851"/>
                </a:lnTo>
                <a:lnTo>
                  <a:pt x="790782" y="383862"/>
                </a:lnTo>
                <a:lnTo>
                  <a:pt x="810870" y="314477"/>
                </a:lnTo>
                <a:lnTo>
                  <a:pt x="829096" y="278563"/>
                </a:lnTo>
                <a:lnTo>
                  <a:pt x="853141" y="242826"/>
                </a:lnTo>
                <a:lnTo>
                  <a:pt x="883279" y="208006"/>
                </a:lnTo>
                <a:lnTo>
                  <a:pt x="919782" y="174845"/>
                </a:lnTo>
                <a:lnTo>
                  <a:pt x="962924" y="144087"/>
                </a:lnTo>
                <a:lnTo>
                  <a:pt x="1012979" y="116472"/>
                </a:lnTo>
                <a:lnTo>
                  <a:pt x="1070219" y="92743"/>
                </a:lnTo>
                <a:lnTo>
                  <a:pt x="1134918" y="73641"/>
                </a:lnTo>
                <a:lnTo>
                  <a:pt x="1117589" y="0"/>
                </a:lnTo>
                <a:close/>
              </a:path>
              <a:path w="1135380" h="875029">
                <a:moveTo>
                  <a:pt x="830183" y="410349"/>
                </a:moveTo>
                <a:lnTo>
                  <a:pt x="788373" y="415851"/>
                </a:lnTo>
                <a:lnTo>
                  <a:pt x="891249" y="415851"/>
                </a:lnTo>
                <a:lnTo>
                  <a:pt x="871785" y="411865"/>
                </a:lnTo>
                <a:lnTo>
                  <a:pt x="830183" y="410349"/>
                </a:lnTo>
                <a:close/>
              </a:path>
            </a:pathLst>
          </a:custGeom>
          <a:solidFill>
            <a:srgbClr val="CAD1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chemeClr val="accent2"/>
              </a:solidFill>
              <a:latin typeface="Calibre" panose="020B0503030202060203" pitchFamily="34" charset="77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="" xmlns:a16="http://schemas.microsoft.com/office/drawing/2014/main" id="{8F46F821-51DC-404C-946F-4B8FD6448458}"/>
              </a:ext>
            </a:extLst>
          </p:cNvPr>
          <p:cNvSpPr/>
          <p:nvPr/>
        </p:nvSpPr>
        <p:spPr>
          <a:xfrm>
            <a:off x="11004337" y="4088580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1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chemeClr val="accent2"/>
              </a:solidFill>
              <a:latin typeface="Calibre" panose="020B0503030202060203" pitchFamily="34" charset="77"/>
            </a:endParaRPr>
          </a:p>
        </p:txBody>
      </p:sp>
      <p:sp>
        <p:nvSpPr>
          <p:cNvPr id="16" name="Text Placeholder 10">
            <a:extLst>
              <a:ext uri="{FF2B5EF4-FFF2-40B4-BE49-F238E27FC236}">
                <a16:creationId xmlns="" xmlns:a16="http://schemas.microsoft.com/office/drawing/2014/main" id="{5750BA3A-52DC-41A4-A658-8078E25D0140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707438" y="4102100"/>
            <a:ext cx="1946276" cy="1590928"/>
          </a:xfrm>
          <a:prstGeom prst="rect">
            <a:avLst/>
          </a:prstGeom>
        </p:spPr>
        <p:txBody>
          <a:bodyPr anchor="t"/>
          <a:lstStyle>
            <a:lvl1pPr marL="7701" algn="r" defTabSz="554492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n-US" sz="1700" b="0" i="0" kern="0" dirty="0">
                <a:solidFill>
                  <a:srgbClr val="CAD1D2"/>
                </a:solidFill>
                <a:latin typeface="Calibre-Semibold"/>
                <a:ea typeface="+mj-ea"/>
                <a:cs typeface="Calibre-Semibold"/>
              </a:defRPr>
            </a:lvl1pPr>
            <a:lvl2pPr algn="r">
              <a:lnSpc>
                <a:spcPct val="90000"/>
              </a:lnSpc>
              <a:spcAft>
                <a:spcPts val="0"/>
              </a:spcAft>
              <a:defRPr sz="1700">
                <a:solidFill>
                  <a:srgbClr val="CAD0D2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8" name="object 4">
            <a:extLst>
              <a:ext uri="{FF2B5EF4-FFF2-40B4-BE49-F238E27FC236}">
                <a16:creationId xmlns="" xmlns:a16="http://schemas.microsoft.com/office/drawing/2014/main" id="{99E7A5E3-2446-4B21-B23C-F51990207423}"/>
              </a:ext>
            </a:extLst>
          </p:cNvPr>
          <p:cNvSpPr/>
          <p:nvPr/>
        </p:nvSpPr>
        <p:spPr>
          <a:xfrm>
            <a:off x="578066" y="2227263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524141" y="0"/>
                </a:moveTo>
                <a:lnTo>
                  <a:pt x="472457" y="9795"/>
                </a:lnTo>
                <a:lnTo>
                  <a:pt x="422881" y="23169"/>
                </a:lnTo>
                <a:lnTo>
                  <a:pt x="375516" y="39929"/>
                </a:lnTo>
                <a:lnTo>
                  <a:pt x="330465" y="59885"/>
                </a:lnTo>
                <a:lnTo>
                  <a:pt x="287828" y="82844"/>
                </a:lnTo>
                <a:lnTo>
                  <a:pt x="247710" y="108616"/>
                </a:lnTo>
                <a:lnTo>
                  <a:pt x="210212" y="137008"/>
                </a:lnTo>
                <a:lnTo>
                  <a:pt x="175437" y="167828"/>
                </a:lnTo>
                <a:lnTo>
                  <a:pt x="143487" y="200886"/>
                </a:lnTo>
                <a:lnTo>
                  <a:pt x="114466" y="235989"/>
                </a:lnTo>
                <a:lnTo>
                  <a:pt x="88475" y="272946"/>
                </a:lnTo>
                <a:lnTo>
                  <a:pt x="65617" y="311566"/>
                </a:lnTo>
                <a:lnTo>
                  <a:pt x="45994" y="351656"/>
                </a:lnTo>
                <a:lnTo>
                  <a:pt x="29709" y="393025"/>
                </a:lnTo>
                <a:lnTo>
                  <a:pt x="16865" y="435481"/>
                </a:lnTo>
                <a:lnTo>
                  <a:pt x="7564" y="478833"/>
                </a:lnTo>
                <a:lnTo>
                  <a:pt x="1908" y="522890"/>
                </a:lnTo>
                <a:lnTo>
                  <a:pt x="0" y="567459"/>
                </a:lnTo>
                <a:lnTo>
                  <a:pt x="3300" y="626598"/>
                </a:lnTo>
                <a:lnTo>
                  <a:pt x="12891" y="679290"/>
                </a:lnTo>
                <a:lnTo>
                  <a:pt x="28303" y="725589"/>
                </a:lnTo>
                <a:lnTo>
                  <a:pt x="49069" y="765546"/>
                </a:lnTo>
                <a:lnTo>
                  <a:pt x="74721" y="799213"/>
                </a:lnTo>
                <a:lnTo>
                  <a:pt x="104791" y="826642"/>
                </a:lnTo>
                <a:lnTo>
                  <a:pt x="138812" y="847886"/>
                </a:lnTo>
                <a:lnTo>
                  <a:pt x="176315" y="862995"/>
                </a:lnTo>
                <a:lnTo>
                  <a:pt x="216833" y="872022"/>
                </a:lnTo>
                <a:lnTo>
                  <a:pt x="259897" y="875020"/>
                </a:lnTo>
                <a:lnTo>
                  <a:pt x="303157" y="870485"/>
                </a:lnTo>
                <a:lnTo>
                  <a:pt x="344437" y="857422"/>
                </a:lnTo>
                <a:lnTo>
                  <a:pt x="382569" y="836643"/>
                </a:lnTo>
                <a:lnTo>
                  <a:pt x="416387" y="808960"/>
                </a:lnTo>
                <a:lnTo>
                  <a:pt x="444723" y="775186"/>
                </a:lnTo>
                <a:lnTo>
                  <a:pt x="466408" y="736132"/>
                </a:lnTo>
                <a:lnTo>
                  <a:pt x="480276" y="692611"/>
                </a:lnTo>
                <a:lnTo>
                  <a:pt x="485158" y="645435"/>
                </a:lnTo>
                <a:lnTo>
                  <a:pt x="480774" y="597136"/>
                </a:lnTo>
                <a:lnTo>
                  <a:pt x="468280" y="553776"/>
                </a:lnTo>
                <a:lnTo>
                  <a:pt x="448665" y="515613"/>
                </a:lnTo>
                <a:lnTo>
                  <a:pt x="422917" y="482907"/>
                </a:lnTo>
                <a:lnTo>
                  <a:pt x="392022" y="455920"/>
                </a:lnTo>
                <a:lnTo>
                  <a:pt x="356968" y="434911"/>
                </a:lnTo>
                <a:lnTo>
                  <a:pt x="318744" y="420139"/>
                </a:lnTo>
                <a:lnTo>
                  <a:pt x="194926" y="415851"/>
                </a:lnTo>
                <a:lnTo>
                  <a:pt x="197334" y="383862"/>
                </a:lnTo>
                <a:lnTo>
                  <a:pt x="217420" y="314477"/>
                </a:lnTo>
                <a:lnTo>
                  <a:pt x="235645" y="278563"/>
                </a:lnTo>
                <a:lnTo>
                  <a:pt x="259690" y="242826"/>
                </a:lnTo>
                <a:lnTo>
                  <a:pt x="289826" y="208006"/>
                </a:lnTo>
                <a:lnTo>
                  <a:pt x="326329" y="174845"/>
                </a:lnTo>
                <a:lnTo>
                  <a:pt x="369472" y="144087"/>
                </a:lnTo>
                <a:lnTo>
                  <a:pt x="419527" y="116472"/>
                </a:lnTo>
                <a:lnTo>
                  <a:pt x="476769" y="92743"/>
                </a:lnTo>
                <a:lnTo>
                  <a:pt x="541470" y="73641"/>
                </a:lnTo>
                <a:lnTo>
                  <a:pt x="524141" y="0"/>
                </a:lnTo>
                <a:close/>
              </a:path>
              <a:path w="1135380" h="875029">
                <a:moveTo>
                  <a:pt x="236735" y="410349"/>
                </a:moveTo>
                <a:lnTo>
                  <a:pt x="194926" y="415851"/>
                </a:lnTo>
                <a:lnTo>
                  <a:pt x="297801" y="415851"/>
                </a:lnTo>
                <a:lnTo>
                  <a:pt x="278337" y="411865"/>
                </a:lnTo>
                <a:lnTo>
                  <a:pt x="236735" y="410349"/>
                </a:lnTo>
                <a:close/>
              </a:path>
              <a:path w="1135380" h="875029">
                <a:moveTo>
                  <a:pt x="1117589" y="0"/>
                </a:moveTo>
                <a:lnTo>
                  <a:pt x="1065905" y="9795"/>
                </a:lnTo>
                <a:lnTo>
                  <a:pt x="1016329" y="23169"/>
                </a:lnTo>
                <a:lnTo>
                  <a:pt x="968964" y="39929"/>
                </a:lnTo>
                <a:lnTo>
                  <a:pt x="923912" y="59885"/>
                </a:lnTo>
                <a:lnTo>
                  <a:pt x="881276" y="82844"/>
                </a:lnTo>
                <a:lnTo>
                  <a:pt x="841158" y="108616"/>
                </a:lnTo>
                <a:lnTo>
                  <a:pt x="803660" y="137008"/>
                </a:lnTo>
                <a:lnTo>
                  <a:pt x="768885" y="167828"/>
                </a:lnTo>
                <a:lnTo>
                  <a:pt x="736935" y="200886"/>
                </a:lnTo>
                <a:lnTo>
                  <a:pt x="707914" y="235989"/>
                </a:lnTo>
                <a:lnTo>
                  <a:pt x="681923" y="272946"/>
                </a:lnTo>
                <a:lnTo>
                  <a:pt x="659065" y="311566"/>
                </a:lnTo>
                <a:lnTo>
                  <a:pt x="639442" y="351656"/>
                </a:lnTo>
                <a:lnTo>
                  <a:pt x="623157" y="393025"/>
                </a:lnTo>
                <a:lnTo>
                  <a:pt x="610313" y="435481"/>
                </a:lnTo>
                <a:lnTo>
                  <a:pt x="601012" y="478833"/>
                </a:lnTo>
                <a:lnTo>
                  <a:pt x="595356" y="522890"/>
                </a:lnTo>
                <a:lnTo>
                  <a:pt x="593447" y="567459"/>
                </a:lnTo>
                <a:lnTo>
                  <a:pt x="596748" y="626598"/>
                </a:lnTo>
                <a:lnTo>
                  <a:pt x="606339" y="679290"/>
                </a:lnTo>
                <a:lnTo>
                  <a:pt x="621751" y="725589"/>
                </a:lnTo>
                <a:lnTo>
                  <a:pt x="642517" y="765546"/>
                </a:lnTo>
                <a:lnTo>
                  <a:pt x="668170" y="799213"/>
                </a:lnTo>
                <a:lnTo>
                  <a:pt x="698242" y="826642"/>
                </a:lnTo>
                <a:lnTo>
                  <a:pt x="732264" y="847886"/>
                </a:lnTo>
                <a:lnTo>
                  <a:pt x="769768" y="862995"/>
                </a:lnTo>
                <a:lnTo>
                  <a:pt x="810288" y="872022"/>
                </a:lnTo>
                <a:lnTo>
                  <a:pt x="853356" y="875020"/>
                </a:lnTo>
                <a:lnTo>
                  <a:pt x="896612" y="870485"/>
                </a:lnTo>
                <a:lnTo>
                  <a:pt x="937889" y="857422"/>
                </a:lnTo>
                <a:lnTo>
                  <a:pt x="976020" y="836643"/>
                </a:lnTo>
                <a:lnTo>
                  <a:pt x="1009837" y="808960"/>
                </a:lnTo>
                <a:lnTo>
                  <a:pt x="1038171" y="775186"/>
                </a:lnTo>
                <a:lnTo>
                  <a:pt x="1059856" y="736132"/>
                </a:lnTo>
                <a:lnTo>
                  <a:pt x="1073723" y="692611"/>
                </a:lnTo>
                <a:lnTo>
                  <a:pt x="1078605" y="645435"/>
                </a:lnTo>
                <a:lnTo>
                  <a:pt x="1074221" y="597136"/>
                </a:lnTo>
                <a:lnTo>
                  <a:pt x="1061728" y="553776"/>
                </a:lnTo>
                <a:lnTo>
                  <a:pt x="1042113" y="515613"/>
                </a:lnTo>
                <a:lnTo>
                  <a:pt x="1016364" y="482907"/>
                </a:lnTo>
                <a:lnTo>
                  <a:pt x="985469" y="455920"/>
                </a:lnTo>
                <a:lnTo>
                  <a:pt x="950416" y="434911"/>
                </a:lnTo>
                <a:lnTo>
                  <a:pt x="912192" y="420139"/>
                </a:lnTo>
                <a:lnTo>
                  <a:pt x="788373" y="415851"/>
                </a:lnTo>
                <a:lnTo>
                  <a:pt x="790782" y="383862"/>
                </a:lnTo>
                <a:lnTo>
                  <a:pt x="810870" y="314477"/>
                </a:lnTo>
                <a:lnTo>
                  <a:pt x="829096" y="278563"/>
                </a:lnTo>
                <a:lnTo>
                  <a:pt x="853141" y="242826"/>
                </a:lnTo>
                <a:lnTo>
                  <a:pt x="883279" y="208006"/>
                </a:lnTo>
                <a:lnTo>
                  <a:pt x="919782" y="174845"/>
                </a:lnTo>
                <a:lnTo>
                  <a:pt x="962924" y="144087"/>
                </a:lnTo>
                <a:lnTo>
                  <a:pt x="1012979" y="116472"/>
                </a:lnTo>
                <a:lnTo>
                  <a:pt x="1070219" y="92743"/>
                </a:lnTo>
                <a:lnTo>
                  <a:pt x="1134918" y="73641"/>
                </a:lnTo>
                <a:lnTo>
                  <a:pt x="1117589" y="0"/>
                </a:lnTo>
                <a:close/>
              </a:path>
              <a:path w="1135380" h="875029">
                <a:moveTo>
                  <a:pt x="830183" y="410349"/>
                </a:moveTo>
                <a:lnTo>
                  <a:pt x="788373" y="415851"/>
                </a:lnTo>
                <a:lnTo>
                  <a:pt x="891249" y="415851"/>
                </a:lnTo>
                <a:lnTo>
                  <a:pt x="871785" y="411865"/>
                </a:lnTo>
                <a:lnTo>
                  <a:pt x="830183" y="410349"/>
                </a:lnTo>
                <a:close/>
              </a:path>
            </a:pathLst>
          </a:custGeom>
          <a:solidFill>
            <a:srgbClr val="CAD1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chemeClr val="accent2"/>
              </a:solidFill>
              <a:latin typeface="Calibre" panose="020B0503030202060203" pitchFamily="34" charset="77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="" xmlns:a16="http://schemas.microsoft.com/office/drawing/2014/main" id="{4250FC36-C53E-4D38-8C2E-FA74439C0A00}"/>
              </a:ext>
            </a:extLst>
          </p:cNvPr>
          <p:cNvSpPr/>
          <p:nvPr/>
        </p:nvSpPr>
        <p:spPr>
          <a:xfrm>
            <a:off x="11004337" y="4088580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1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chemeClr val="accent2"/>
              </a:solidFill>
              <a:latin typeface="Calibre" panose="020B0503030202060203" pitchFamily="34" charset="77"/>
            </a:endParaRPr>
          </a:p>
        </p:txBody>
      </p:sp>
      <p:sp>
        <p:nvSpPr>
          <p:cNvPr id="12" name="object 4">
            <a:extLst>
              <a:ext uri="{FF2B5EF4-FFF2-40B4-BE49-F238E27FC236}">
                <a16:creationId xmlns="" xmlns:a16="http://schemas.microsoft.com/office/drawing/2014/main" id="{30A9A5B9-89D4-4B7D-B019-691231E1EE46}"/>
              </a:ext>
            </a:extLst>
          </p:cNvPr>
          <p:cNvSpPr/>
          <p:nvPr userDrawn="1"/>
        </p:nvSpPr>
        <p:spPr>
          <a:xfrm>
            <a:off x="578066" y="2227263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524141" y="0"/>
                </a:moveTo>
                <a:lnTo>
                  <a:pt x="472457" y="9795"/>
                </a:lnTo>
                <a:lnTo>
                  <a:pt x="422881" y="23169"/>
                </a:lnTo>
                <a:lnTo>
                  <a:pt x="375516" y="39929"/>
                </a:lnTo>
                <a:lnTo>
                  <a:pt x="330465" y="59885"/>
                </a:lnTo>
                <a:lnTo>
                  <a:pt x="287828" y="82844"/>
                </a:lnTo>
                <a:lnTo>
                  <a:pt x="247710" y="108616"/>
                </a:lnTo>
                <a:lnTo>
                  <a:pt x="210212" y="137008"/>
                </a:lnTo>
                <a:lnTo>
                  <a:pt x="175437" y="167828"/>
                </a:lnTo>
                <a:lnTo>
                  <a:pt x="143487" y="200886"/>
                </a:lnTo>
                <a:lnTo>
                  <a:pt x="114466" y="235989"/>
                </a:lnTo>
                <a:lnTo>
                  <a:pt x="88475" y="272946"/>
                </a:lnTo>
                <a:lnTo>
                  <a:pt x="65617" y="311566"/>
                </a:lnTo>
                <a:lnTo>
                  <a:pt x="45994" y="351656"/>
                </a:lnTo>
                <a:lnTo>
                  <a:pt x="29709" y="393025"/>
                </a:lnTo>
                <a:lnTo>
                  <a:pt x="16865" y="435481"/>
                </a:lnTo>
                <a:lnTo>
                  <a:pt x="7564" y="478833"/>
                </a:lnTo>
                <a:lnTo>
                  <a:pt x="1908" y="522890"/>
                </a:lnTo>
                <a:lnTo>
                  <a:pt x="0" y="567459"/>
                </a:lnTo>
                <a:lnTo>
                  <a:pt x="3300" y="626598"/>
                </a:lnTo>
                <a:lnTo>
                  <a:pt x="12891" y="679290"/>
                </a:lnTo>
                <a:lnTo>
                  <a:pt x="28303" y="725589"/>
                </a:lnTo>
                <a:lnTo>
                  <a:pt x="49069" y="765546"/>
                </a:lnTo>
                <a:lnTo>
                  <a:pt x="74721" y="799213"/>
                </a:lnTo>
                <a:lnTo>
                  <a:pt x="104791" y="826642"/>
                </a:lnTo>
                <a:lnTo>
                  <a:pt x="138812" y="847886"/>
                </a:lnTo>
                <a:lnTo>
                  <a:pt x="176315" y="862995"/>
                </a:lnTo>
                <a:lnTo>
                  <a:pt x="216833" y="872022"/>
                </a:lnTo>
                <a:lnTo>
                  <a:pt x="259897" y="875020"/>
                </a:lnTo>
                <a:lnTo>
                  <a:pt x="303157" y="870485"/>
                </a:lnTo>
                <a:lnTo>
                  <a:pt x="344437" y="857422"/>
                </a:lnTo>
                <a:lnTo>
                  <a:pt x="382569" y="836643"/>
                </a:lnTo>
                <a:lnTo>
                  <a:pt x="416387" y="808960"/>
                </a:lnTo>
                <a:lnTo>
                  <a:pt x="444723" y="775186"/>
                </a:lnTo>
                <a:lnTo>
                  <a:pt x="466408" y="736132"/>
                </a:lnTo>
                <a:lnTo>
                  <a:pt x="480276" y="692611"/>
                </a:lnTo>
                <a:lnTo>
                  <a:pt x="485158" y="645435"/>
                </a:lnTo>
                <a:lnTo>
                  <a:pt x="480774" y="597136"/>
                </a:lnTo>
                <a:lnTo>
                  <a:pt x="468280" y="553776"/>
                </a:lnTo>
                <a:lnTo>
                  <a:pt x="448665" y="515613"/>
                </a:lnTo>
                <a:lnTo>
                  <a:pt x="422917" y="482907"/>
                </a:lnTo>
                <a:lnTo>
                  <a:pt x="392022" y="455920"/>
                </a:lnTo>
                <a:lnTo>
                  <a:pt x="356968" y="434911"/>
                </a:lnTo>
                <a:lnTo>
                  <a:pt x="318744" y="420139"/>
                </a:lnTo>
                <a:lnTo>
                  <a:pt x="194926" y="415851"/>
                </a:lnTo>
                <a:lnTo>
                  <a:pt x="197334" y="383862"/>
                </a:lnTo>
                <a:lnTo>
                  <a:pt x="217420" y="314477"/>
                </a:lnTo>
                <a:lnTo>
                  <a:pt x="235645" y="278563"/>
                </a:lnTo>
                <a:lnTo>
                  <a:pt x="259690" y="242826"/>
                </a:lnTo>
                <a:lnTo>
                  <a:pt x="289826" y="208006"/>
                </a:lnTo>
                <a:lnTo>
                  <a:pt x="326329" y="174845"/>
                </a:lnTo>
                <a:lnTo>
                  <a:pt x="369472" y="144087"/>
                </a:lnTo>
                <a:lnTo>
                  <a:pt x="419527" y="116472"/>
                </a:lnTo>
                <a:lnTo>
                  <a:pt x="476769" y="92743"/>
                </a:lnTo>
                <a:lnTo>
                  <a:pt x="541470" y="73641"/>
                </a:lnTo>
                <a:lnTo>
                  <a:pt x="524141" y="0"/>
                </a:lnTo>
                <a:close/>
              </a:path>
              <a:path w="1135380" h="875029">
                <a:moveTo>
                  <a:pt x="236735" y="410349"/>
                </a:moveTo>
                <a:lnTo>
                  <a:pt x="194926" y="415851"/>
                </a:lnTo>
                <a:lnTo>
                  <a:pt x="297801" y="415851"/>
                </a:lnTo>
                <a:lnTo>
                  <a:pt x="278337" y="411865"/>
                </a:lnTo>
                <a:lnTo>
                  <a:pt x="236735" y="410349"/>
                </a:lnTo>
                <a:close/>
              </a:path>
              <a:path w="1135380" h="875029">
                <a:moveTo>
                  <a:pt x="1117589" y="0"/>
                </a:moveTo>
                <a:lnTo>
                  <a:pt x="1065905" y="9795"/>
                </a:lnTo>
                <a:lnTo>
                  <a:pt x="1016329" y="23169"/>
                </a:lnTo>
                <a:lnTo>
                  <a:pt x="968964" y="39929"/>
                </a:lnTo>
                <a:lnTo>
                  <a:pt x="923912" y="59885"/>
                </a:lnTo>
                <a:lnTo>
                  <a:pt x="881276" y="82844"/>
                </a:lnTo>
                <a:lnTo>
                  <a:pt x="841158" y="108616"/>
                </a:lnTo>
                <a:lnTo>
                  <a:pt x="803660" y="137008"/>
                </a:lnTo>
                <a:lnTo>
                  <a:pt x="768885" y="167828"/>
                </a:lnTo>
                <a:lnTo>
                  <a:pt x="736935" y="200886"/>
                </a:lnTo>
                <a:lnTo>
                  <a:pt x="707914" y="235989"/>
                </a:lnTo>
                <a:lnTo>
                  <a:pt x="681923" y="272946"/>
                </a:lnTo>
                <a:lnTo>
                  <a:pt x="659065" y="311566"/>
                </a:lnTo>
                <a:lnTo>
                  <a:pt x="639442" y="351656"/>
                </a:lnTo>
                <a:lnTo>
                  <a:pt x="623157" y="393025"/>
                </a:lnTo>
                <a:lnTo>
                  <a:pt x="610313" y="435481"/>
                </a:lnTo>
                <a:lnTo>
                  <a:pt x="601012" y="478833"/>
                </a:lnTo>
                <a:lnTo>
                  <a:pt x="595356" y="522890"/>
                </a:lnTo>
                <a:lnTo>
                  <a:pt x="593447" y="567459"/>
                </a:lnTo>
                <a:lnTo>
                  <a:pt x="596748" y="626598"/>
                </a:lnTo>
                <a:lnTo>
                  <a:pt x="606339" y="679290"/>
                </a:lnTo>
                <a:lnTo>
                  <a:pt x="621751" y="725589"/>
                </a:lnTo>
                <a:lnTo>
                  <a:pt x="642517" y="765546"/>
                </a:lnTo>
                <a:lnTo>
                  <a:pt x="668170" y="799213"/>
                </a:lnTo>
                <a:lnTo>
                  <a:pt x="698242" y="826642"/>
                </a:lnTo>
                <a:lnTo>
                  <a:pt x="732264" y="847886"/>
                </a:lnTo>
                <a:lnTo>
                  <a:pt x="769768" y="862995"/>
                </a:lnTo>
                <a:lnTo>
                  <a:pt x="810288" y="872022"/>
                </a:lnTo>
                <a:lnTo>
                  <a:pt x="853356" y="875020"/>
                </a:lnTo>
                <a:lnTo>
                  <a:pt x="896612" y="870485"/>
                </a:lnTo>
                <a:lnTo>
                  <a:pt x="937889" y="857422"/>
                </a:lnTo>
                <a:lnTo>
                  <a:pt x="976020" y="836643"/>
                </a:lnTo>
                <a:lnTo>
                  <a:pt x="1009837" y="808960"/>
                </a:lnTo>
                <a:lnTo>
                  <a:pt x="1038171" y="775186"/>
                </a:lnTo>
                <a:lnTo>
                  <a:pt x="1059856" y="736132"/>
                </a:lnTo>
                <a:lnTo>
                  <a:pt x="1073723" y="692611"/>
                </a:lnTo>
                <a:lnTo>
                  <a:pt x="1078605" y="645435"/>
                </a:lnTo>
                <a:lnTo>
                  <a:pt x="1074221" y="597136"/>
                </a:lnTo>
                <a:lnTo>
                  <a:pt x="1061728" y="553776"/>
                </a:lnTo>
                <a:lnTo>
                  <a:pt x="1042113" y="515613"/>
                </a:lnTo>
                <a:lnTo>
                  <a:pt x="1016364" y="482907"/>
                </a:lnTo>
                <a:lnTo>
                  <a:pt x="985469" y="455920"/>
                </a:lnTo>
                <a:lnTo>
                  <a:pt x="950416" y="434911"/>
                </a:lnTo>
                <a:lnTo>
                  <a:pt x="912192" y="420139"/>
                </a:lnTo>
                <a:lnTo>
                  <a:pt x="788373" y="415851"/>
                </a:lnTo>
                <a:lnTo>
                  <a:pt x="790782" y="383862"/>
                </a:lnTo>
                <a:lnTo>
                  <a:pt x="810870" y="314477"/>
                </a:lnTo>
                <a:lnTo>
                  <a:pt x="829096" y="278563"/>
                </a:lnTo>
                <a:lnTo>
                  <a:pt x="853141" y="242826"/>
                </a:lnTo>
                <a:lnTo>
                  <a:pt x="883279" y="208006"/>
                </a:lnTo>
                <a:lnTo>
                  <a:pt x="919782" y="174845"/>
                </a:lnTo>
                <a:lnTo>
                  <a:pt x="962924" y="144087"/>
                </a:lnTo>
                <a:lnTo>
                  <a:pt x="1012979" y="116472"/>
                </a:lnTo>
                <a:lnTo>
                  <a:pt x="1070219" y="92743"/>
                </a:lnTo>
                <a:lnTo>
                  <a:pt x="1134918" y="73641"/>
                </a:lnTo>
                <a:lnTo>
                  <a:pt x="1117589" y="0"/>
                </a:lnTo>
                <a:close/>
              </a:path>
              <a:path w="1135380" h="875029">
                <a:moveTo>
                  <a:pt x="830183" y="410349"/>
                </a:moveTo>
                <a:lnTo>
                  <a:pt x="788373" y="415851"/>
                </a:lnTo>
                <a:lnTo>
                  <a:pt x="891249" y="415851"/>
                </a:lnTo>
                <a:lnTo>
                  <a:pt x="871785" y="411865"/>
                </a:lnTo>
                <a:lnTo>
                  <a:pt x="830183" y="410349"/>
                </a:lnTo>
                <a:close/>
              </a:path>
            </a:pathLst>
          </a:custGeom>
          <a:solidFill>
            <a:srgbClr val="CAD1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chemeClr val="accent2"/>
              </a:solidFill>
              <a:latin typeface="Calibre" panose="020B0503030202060203" pitchFamily="34" charset="77"/>
            </a:endParaRPr>
          </a:p>
        </p:txBody>
      </p:sp>
      <p:sp>
        <p:nvSpPr>
          <p:cNvPr id="13" name="object 5">
            <a:extLst>
              <a:ext uri="{FF2B5EF4-FFF2-40B4-BE49-F238E27FC236}">
                <a16:creationId xmlns="" xmlns:a16="http://schemas.microsoft.com/office/drawing/2014/main" id="{71311429-4BD0-4337-A705-B113FCC87BE3}"/>
              </a:ext>
            </a:extLst>
          </p:cNvPr>
          <p:cNvSpPr/>
          <p:nvPr userDrawn="1"/>
        </p:nvSpPr>
        <p:spPr>
          <a:xfrm>
            <a:off x="11004337" y="4088580"/>
            <a:ext cx="688544" cy="530619"/>
          </a:xfrm>
          <a:custGeom>
            <a:avLst/>
            <a:gdLst/>
            <a:ahLst/>
            <a:cxnLst/>
            <a:rect l="l" t="t" r="r" b="b"/>
            <a:pathLst>
              <a:path w="1135380" h="875029">
                <a:moveTo>
                  <a:pt x="1112114" y="459169"/>
                </a:moveTo>
                <a:lnTo>
                  <a:pt x="939992" y="459169"/>
                </a:lnTo>
                <a:lnTo>
                  <a:pt x="937584" y="491157"/>
                </a:lnTo>
                <a:lnTo>
                  <a:pt x="930176" y="525196"/>
                </a:lnTo>
                <a:lnTo>
                  <a:pt x="899272" y="596456"/>
                </a:lnTo>
                <a:lnTo>
                  <a:pt x="875228" y="632194"/>
                </a:lnTo>
                <a:lnTo>
                  <a:pt x="845091" y="667014"/>
                </a:lnTo>
                <a:lnTo>
                  <a:pt x="808588" y="700174"/>
                </a:lnTo>
                <a:lnTo>
                  <a:pt x="765446" y="730933"/>
                </a:lnTo>
                <a:lnTo>
                  <a:pt x="715390" y="758548"/>
                </a:lnTo>
                <a:lnTo>
                  <a:pt x="658149" y="782277"/>
                </a:lnTo>
                <a:lnTo>
                  <a:pt x="593447" y="801378"/>
                </a:lnTo>
                <a:lnTo>
                  <a:pt x="610777" y="875020"/>
                </a:lnTo>
                <a:lnTo>
                  <a:pt x="662460" y="865225"/>
                </a:lnTo>
                <a:lnTo>
                  <a:pt x="712036" y="851851"/>
                </a:lnTo>
                <a:lnTo>
                  <a:pt x="759401" y="835090"/>
                </a:lnTo>
                <a:lnTo>
                  <a:pt x="804453" y="815134"/>
                </a:lnTo>
                <a:lnTo>
                  <a:pt x="847089" y="792175"/>
                </a:lnTo>
                <a:lnTo>
                  <a:pt x="887208" y="766404"/>
                </a:lnTo>
                <a:lnTo>
                  <a:pt x="924706" y="738012"/>
                </a:lnTo>
                <a:lnTo>
                  <a:pt x="959481" y="707191"/>
                </a:lnTo>
                <a:lnTo>
                  <a:pt x="991430" y="674133"/>
                </a:lnTo>
                <a:lnTo>
                  <a:pt x="1020452" y="639030"/>
                </a:lnTo>
                <a:lnTo>
                  <a:pt x="1046443" y="602073"/>
                </a:lnTo>
                <a:lnTo>
                  <a:pt x="1069301" y="563454"/>
                </a:lnTo>
                <a:lnTo>
                  <a:pt x="1088923" y="523364"/>
                </a:lnTo>
                <a:lnTo>
                  <a:pt x="1105208" y="481995"/>
                </a:lnTo>
                <a:lnTo>
                  <a:pt x="1112114" y="459169"/>
                </a:lnTo>
                <a:close/>
              </a:path>
              <a:path w="1135380" h="875029">
                <a:moveTo>
                  <a:pt x="875020" y="0"/>
                </a:moveTo>
                <a:lnTo>
                  <a:pt x="831761" y="4534"/>
                </a:lnTo>
                <a:lnTo>
                  <a:pt x="790481" y="17597"/>
                </a:lnTo>
                <a:lnTo>
                  <a:pt x="752348" y="38376"/>
                </a:lnTo>
                <a:lnTo>
                  <a:pt x="718530" y="66059"/>
                </a:lnTo>
                <a:lnTo>
                  <a:pt x="690195" y="99833"/>
                </a:lnTo>
                <a:lnTo>
                  <a:pt x="668509" y="138887"/>
                </a:lnTo>
                <a:lnTo>
                  <a:pt x="654642" y="182408"/>
                </a:lnTo>
                <a:lnTo>
                  <a:pt x="649760" y="229584"/>
                </a:lnTo>
                <a:lnTo>
                  <a:pt x="654144" y="277883"/>
                </a:lnTo>
                <a:lnTo>
                  <a:pt x="666637" y="321244"/>
                </a:lnTo>
                <a:lnTo>
                  <a:pt x="686252" y="359407"/>
                </a:lnTo>
                <a:lnTo>
                  <a:pt x="712001" y="392112"/>
                </a:lnTo>
                <a:lnTo>
                  <a:pt x="742896" y="419099"/>
                </a:lnTo>
                <a:lnTo>
                  <a:pt x="777949" y="440109"/>
                </a:lnTo>
                <a:lnTo>
                  <a:pt x="816173" y="454880"/>
                </a:lnTo>
                <a:lnTo>
                  <a:pt x="856580" y="463154"/>
                </a:lnTo>
                <a:lnTo>
                  <a:pt x="898182" y="464670"/>
                </a:lnTo>
                <a:lnTo>
                  <a:pt x="939992" y="459169"/>
                </a:lnTo>
                <a:lnTo>
                  <a:pt x="1112114" y="459169"/>
                </a:lnTo>
                <a:lnTo>
                  <a:pt x="1118052" y="439538"/>
                </a:lnTo>
                <a:lnTo>
                  <a:pt x="1127354" y="396186"/>
                </a:lnTo>
                <a:lnTo>
                  <a:pt x="1133010" y="352130"/>
                </a:lnTo>
                <a:lnTo>
                  <a:pt x="1134918" y="307561"/>
                </a:lnTo>
                <a:lnTo>
                  <a:pt x="1131617" y="248422"/>
                </a:lnTo>
                <a:lnTo>
                  <a:pt x="1122027" y="195729"/>
                </a:lnTo>
                <a:lnTo>
                  <a:pt x="1106614" y="149430"/>
                </a:lnTo>
                <a:lnTo>
                  <a:pt x="1085848" y="109473"/>
                </a:lnTo>
                <a:lnTo>
                  <a:pt x="1060196" y="75806"/>
                </a:lnTo>
                <a:lnTo>
                  <a:pt x="1030126" y="48377"/>
                </a:lnTo>
                <a:lnTo>
                  <a:pt x="996105" y="27134"/>
                </a:lnTo>
                <a:lnTo>
                  <a:pt x="958602" y="12025"/>
                </a:lnTo>
                <a:lnTo>
                  <a:pt x="918084" y="2997"/>
                </a:lnTo>
                <a:lnTo>
                  <a:pt x="875020" y="0"/>
                </a:lnTo>
                <a:close/>
              </a:path>
              <a:path w="1135380" h="875029">
                <a:moveTo>
                  <a:pt x="518666" y="459169"/>
                </a:moveTo>
                <a:lnTo>
                  <a:pt x="346544" y="459169"/>
                </a:lnTo>
                <a:lnTo>
                  <a:pt x="344135" y="491157"/>
                </a:lnTo>
                <a:lnTo>
                  <a:pt x="336728" y="525196"/>
                </a:lnTo>
                <a:lnTo>
                  <a:pt x="305821" y="596456"/>
                </a:lnTo>
                <a:lnTo>
                  <a:pt x="281776" y="632194"/>
                </a:lnTo>
                <a:lnTo>
                  <a:pt x="251639" y="667014"/>
                </a:lnTo>
                <a:lnTo>
                  <a:pt x="215135" y="700174"/>
                </a:lnTo>
                <a:lnTo>
                  <a:pt x="171993" y="730933"/>
                </a:lnTo>
                <a:lnTo>
                  <a:pt x="121939" y="758548"/>
                </a:lnTo>
                <a:lnTo>
                  <a:pt x="64699" y="782277"/>
                </a:lnTo>
                <a:lnTo>
                  <a:pt x="0" y="801378"/>
                </a:lnTo>
                <a:lnTo>
                  <a:pt x="17329" y="875020"/>
                </a:lnTo>
                <a:lnTo>
                  <a:pt x="69012" y="865225"/>
                </a:lnTo>
                <a:lnTo>
                  <a:pt x="118588" y="851851"/>
                </a:lnTo>
                <a:lnTo>
                  <a:pt x="165953" y="835090"/>
                </a:lnTo>
                <a:lnTo>
                  <a:pt x="211005" y="815134"/>
                </a:lnTo>
                <a:lnTo>
                  <a:pt x="253641" y="792175"/>
                </a:lnTo>
                <a:lnTo>
                  <a:pt x="293760" y="766404"/>
                </a:lnTo>
                <a:lnTo>
                  <a:pt x="331258" y="738012"/>
                </a:lnTo>
                <a:lnTo>
                  <a:pt x="366033" y="707191"/>
                </a:lnTo>
                <a:lnTo>
                  <a:pt x="397982" y="674133"/>
                </a:lnTo>
                <a:lnTo>
                  <a:pt x="427004" y="639030"/>
                </a:lnTo>
                <a:lnTo>
                  <a:pt x="452995" y="602073"/>
                </a:lnTo>
                <a:lnTo>
                  <a:pt x="475853" y="563454"/>
                </a:lnTo>
                <a:lnTo>
                  <a:pt x="495475" y="523364"/>
                </a:lnTo>
                <a:lnTo>
                  <a:pt x="511760" y="481995"/>
                </a:lnTo>
                <a:lnTo>
                  <a:pt x="518666" y="459169"/>
                </a:lnTo>
                <a:close/>
              </a:path>
              <a:path w="1135380" h="875029">
                <a:moveTo>
                  <a:pt x="281562" y="0"/>
                </a:moveTo>
                <a:lnTo>
                  <a:pt x="238303" y="4534"/>
                </a:lnTo>
                <a:lnTo>
                  <a:pt x="197024" y="17597"/>
                </a:lnTo>
                <a:lnTo>
                  <a:pt x="158893" y="38376"/>
                </a:lnTo>
                <a:lnTo>
                  <a:pt x="125077" y="66059"/>
                </a:lnTo>
                <a:lnTo>
                  <a:pt x="96743" y="99833"/>
                </a:lnTo>
                <a:lnTo>
                  <a:pt x="75060" y="138887"/>
                </a:lnTo>
                <a:lnTo>
                  <a:pt x="61193" y="182408"/>
                </a:lnTo>
                <a:lnTo>
                  <a:pt x="56312" y="229584"/>
                </a:lnTo>
                <a:lnTo>
                  <a:pt x="60696" y="277883"/>
                </a:lnTo>
                <a:lnTo>
                  <a:pt x="73188" y="321244"/>
                </a:lnTo>
                <a:lnTo>
                  <a:pt x="92802" y="359407"/>
                </a:lnTo>
                <a:lnTo>
                  <a:pt x="118550" y="392112"/>
                </a:lnTo>
                <a:lnTo>
                  <a:pt x="149444" y="419099"/>
                </a:lnTo>
                <a:lnTo>
                  <a:pt x="184497" y="440109"/>
                </a:lnTo>
                <a:lnTo>
                  <a:pt x="222721" y="454880"/>
                </a:lnTo>
                <a:lnTo>
                  <a:pt x="263128" y="463154"/>
                </a:lnTo>
                <a:lnTo>
                  <a:pt x="304732" y="464670"/>
                </a:lnTo>
                <a:lnTo>
                  <a:pt x="346544" y="459169"/>
                </a:lnTo>
                <a:lnTo>
                  <a:pt x="518666" y="459169"/>
                </a:lnTo>
                <a:lnTo>
                  <a:pt x="524604" y="439538"/>
                </a:lnTo>
                <a:lnTo>
                  <a:pt x="533906" y="396186"/>
                </a:lnTo>
                <a:lnTo>
                  <a:pt x="539562" y="352130"/>
                </a:lnTo>
                <a:lnTo>
                  <a:pt x="541470" y="307561"/>
                </a:lnTo>
                <a:lnTo>
                  <a:pt x="538169" y="248422"/>
                </a:lnTo>
                <a:lnTo>
                  <a:pt x="528579" y="195729"/>
                </a:lnTo>
                <a:lnTo>
                  <a:pt x="513166" y="149430"/>
                </a:lnTo>
                <a:lnTo>
                  <a:pt x="492400" y="109473"/>
                </a:lnTo>
                <a:lnTo>
                  <a:pt x="466747" y="75806"/>
                </a:lnTo>
                <a:lnTo>
                  <a:pt x="436676" y="48377"/>
                </a:lnTo>
                <a:lnTo>
                  <a:pt x="402654" y="27134"/>
                </a:lnTo>
                <a:lnTo>
                  <a:pt x="365149" y="12025"/>
                </a:lnTo>
                <a:lnTo>
                  <a:pt x="324629" y="2997"/>
                </a:lnTo>
                <a:lnTo>
                  <a:pt x="281562" y="0"/>
                </a:lnTo>
                <a:close/>
              </a:path>
            </a:pathLst>
          </a:custGeom>
          <a:solidFill>
            <a:srgbClr val="CAD1D2"/>
          </a:solidFill>
        </p:spPr>
        <p:txBody>
          <a:bodyPr wrap="square" lIns="0" tIns="0" rIns="0" bIns="0" rtlCol="0"/>
          <a:lstStyle/>
          <a:p>
            <a:endParaRPr sz="1092" b="0" i="0" dirty="0">
              <a:solidFill>
                <a:schemeClr val="accent2"/>
              </a:solidFill>
              <a:latin typeface="Calibre" panose="020B0503030202060203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A4E8BEF-6622-4062-86F9-CE4DE20D0529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8AB1674-9492-4197-834A-32CF410DC24A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490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Cover 2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887340F4-9434-47C2-9CB2-6C0ACFBEFAB5}"/>
              </a:ext>
            </a:extLst>
          </p:cNvPr>
          <p:cNvCxnSpPr>
            <a:cxnSpLocks/>
          </p:cNvCxnSpPr>
          <p:nvPr userDrawn="1"/>
        </p:nvCxnSpPr>
        <p:spPr>
          <a:xfrm>
            <a:off x="3584575" y="601449"/>
            <a:ext cx="6558602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Holder 3">
            <a:extLst>
              <a:ext uri="{FF2B5EF4-FFF2-40B4-BE49-F238E27FC236}">
                <a16:creationId xmlns="" xmlns:a16="http://schemas.microsoft.com/office/drawing/2014/main" id="{76276979-8C48-B54F-A483-0C1D538B416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11175" y="1554448"/>
            <a:ext cx="1328469" cy="412100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554492" eaLnBrk="1" fontAlgn="auto" latinLnBrk="0" hangingPunct="1">
              <a:lnSpc>
                <a:spcPts val="169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050" b="1" kern="1200" spc="-3" dirty="0" err="1" smtClean="0">
                <a:solidFill>
                  <a:srgbClr val="FFFFFF"/>
                </a:solidFill>
                <a:latin typeface="Space Mono" panose="02000509040000020004" pitchFamily="49" charset="0"/>
                <a:ea typeface="+mn-ea"/>
                <a:cs typeface="Space Mono" panose="02000509040000020004" pitchFamily="49" charset="0"/>
              </a:defRPr>
            </a:lvl1pPr>
          </a:lstStyle>
          <a:p>
            <a:r>
              <a:rPr lang="en-GB" dirty="0"/>
              <a:t>21 JANUARY 2021</a:t>
            </a:r>
          </a:p>
          <a:p>
            <a:endParaRPr dirty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51B9FA0E-E9B2-48CD-AB3E-621C23814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3749" y="1524787"/>
            <a:ext cx="7021090" cy="3024184"/>
          </a:xfrm>
        </p:spPr>
        <p:txBody>
          <a:bodyPr/>
          <a:lstStyle>
            <a:lvl1pPr>
              <a:lnSpc>
                <a:spcPct val="80000"/>
              </a:lnSpc>
              <a:defRPr sz="9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51402F92-C298-4C9D-B165-225CA6300EEC}"/>
              </a:ext>
            </a:extLst>
          </p:cNvPr>
          <p:cNvSpPr/>
          <p:nvPr userDrawn="1"/>
        </p:nvSpPr>
        <p:spPr>
          <a:xfrm>
            <a:off x="0" y="0"/>
            <a:ext cx="3584575" cy="109165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4142A7DB-8F59-47AF-82E8-D7354160FA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5020" y="482113"/>
            <a:ext cx="922631" cy="22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60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No.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4">
            <a:extLst>
              <a:ext uri="{FF2B5EF4-FFF2-40B4-BE49-F238E27FC236}">
                <a16:creationId xmlns="" xmlns:a16="http://schemas.microsoft.com/office/drawing/2014/main" id="{8546D87C-2B93-704D-87D6-29E80BEE7F1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36704" y="4969531"/>
            <a:ext cx="10142534" cy="650816"/>
          </a:xfrm>
          <a:prstGeom prst="rect">
            <a:avLst/>
          </a:prstGeom>
        </p:spPr>
        <p:txBody>
          <a:bodyPr/>
          <a:lstStyle>
            <a:lvl1pPr algn="l">
              <a:lnSpc>
                <a:spcPts val="2971"/>
              </a:lnSpc>
              <a:defRPr lang="en-US" sz="12000" kern="1200" spc="42" baseline="0" dirty="0">
                <a:solidFill>
                  <a:srgbClr val="CAD1D2"/>
                </a:solidFill>
                <a:latin typeface="Calibre-Light"/>
                <a:ea typeface="+mn-ea"/>
                <a:cs typeface="Calibre-Light"/>
              </a:defRPr>
            </a:lvl1pPr>
          </a:lstStyle>
          <a:p>
            <a:pPr lvl="0"/>
            <a:r>
              <a:rPr lang="en-GB" dirty="0"/>
              <a:t>£1,004,0000p/m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B158D830-F1AA-43AE-93A1-33D9E775437C}"/>
              </a:ext>
            </a:extLst>
          </p:cNvPr>
          <p:cNvCxnSpPr>
            <a:cxnSpLocks/>
          </p:cNvCxnSpPr>
          <p:nvPr userDrawn="1"/>
        </p:nvCxnSpPr>
        <p:spPr>
          <a:xfrm>
            <a:off x="922338" y="1712686"/>
            <a:ext cx="0" cy="3538766"/>
          </a:xfrm>
          <a:prstGeom prst="line">
            <a:avLst/>
          </a:prstGeom>
          <a:ln w="508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>
            <a:extLst>
              <a:ext uri="{FF2B5EF4-FFF2-40B4-BE49-F238E27FC236}">
                <a16:creationId xmlns="" xmlns:a16="http://schemas.microsoft.com/office/drawing/2014/main" id="{D97178FD-4744-484F-9480-31F8AEE60AF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536700" y="1601788"/>
            <a:ext cx="4508500" cy="1149350"/>
          </a:xfrm>
        </p:spPr>
        <p:txBody>
          <a:bodyPr/>
          <a:lstStyle>
            <a:lvl1pPr>
              <a:defRPr>
                <a:solidFill>
                  <a:srgbClr val="CAD1D2"/>
                </a:solidFill>
              </a:defRPr>
            </a:lvl1pPr>
            <a:lvl2pPr>
              <a:defRPr>
                <a:solidFill>
                  <a:srgbClr val="CAD1D2"/>
                </a:solidFill>
              </a:defRPr>
            </a:lvl2pPr>
            <a:lvl3pPr>
              <a:defRPr>
                <a:solidFill>
                  <a:srgbClr val="CAD1D2"/>
                </a:solidFill>
              </a:defRPr>
            </a:lvl3pPr>
            <a:lvl4pPr>
              <a:buClr>
                <a:schemeClr val="bg1"/>
              </a:buClr>
              <a:defRPr>
                <a:solidFill>
                  <a:srgbClr val="CAD1D2"/>
                </a:solidFill>
              </a:defRPr>
            </a:lvl4pPr>
            <a:lvl5pPr>
              <a:defRPr>
                <a:solidFill>
                  <a:srgbClr val="CAD1D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A912BE8A-B929-433E-BD03-CC8DBBEDE67B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043A06C-F7F1-4C24-B615-6BA883809D88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57316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No.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B158D830-F1AA-43AE-93A1-33D9E775437C}"/>
              </a:ext>
            </a:extLst>
          </p:cNvPr>
          <p:cNvCxnSpPr>
            <a:cxnSpLocks/>
          </p:cNvCxnSpPr>
          <p:nvPr/>
        </p:nvCxnSpPr>
        <p:spPr>
          <a:xfrm flipV="1">
            <a:off x="1023938" y="3093899"/>
            <a:ext cx="10142539" cy="1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4">
            <a:extLst>
              <a:ext uri="{FF2B5EF4-FFF2-40B4-BE49-F238E27FC236}">
                <a16:creationId xmlns="" xmlns:a16="http://schemas.microsoft.com/office/drawing/2014/main" id="{C172DE9B-13AA-4E87-8426-7B7B0BD7AA0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23938" y="3873428"/>
            <a:ext cx="10210089" cy="1199953"/>
          </a:xfrm>
          <a:prstGeom prst="rect">
            <a:avLst/>
          </a:prstGeom>
        </p:spPr>
        <p:txBody>
          <a:bodyPr anchor="ctr"/>
          <a:lstStyle>
            <a:lvl1pPr algn="r">
              <a:lnSpc>
                <a:spcPct val="100000"/>
              </a:lnSpc>
              <a:spcAft>
                <a:spcPts val="0"/>
              </a:spcAft>
              <a:defRPr lang="en-US" sz="28000" kern="1200" spc="-154" dirty="0">
                <a:solidFill>
                  <a:srgbClr val="CCCDCB"/>
                </a:solidFill>
                <a:latin typeface="Calibre-Light"/>
                <a:ea typeface="+mn-ea"/>
                <a:cs typeface="Calibre-Light"/>
              </a:defRPr>
            </a:lvl1pPr>
          </a:lstStyle>
          <a:p>
            <a:pPr lvl="0"/>
            <a:r>
              <a:rPr lang="en-GB" dirty="0"/>
              <a:t>45K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A9F57267-6257-4906-B429-8DBD08BB396D}"/>
              </a:ext>
            </a:extLst>
          </p:cNvPr>
          <p:cNvCxnSpPr>
            <a:cxnSpLocks/>
          </p:cNvCxnSpPr>
          <p:nvPr userDrawn="1"/>
        </p:nvCxnSpPr>
        <p:spPr>
          <a:xfrm flipV="1">
            <a:off x="1023938" y="3084373"/>
            <a:ext cx="10142539" cy="1"/>
          </a:xfrm>
          <a:prstGeom prst="line">
            <a:avLst/>
          </a:prstGeom>
          <a:ln w="508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446F7BD-D621-4658-8FD4-E7F7670762AE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EDB3B94-AC59-415F-B266-7727818737D8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="" xmlns:a16="http://schemas.microsoft.com/office/drawing/2014/main" id="{D97178FD-4744-484F-9480-31F8AEE60AF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023938" y="1598512"/>
            <a:ext cx="3484562" cy="1149350"/>
          </a:xfrm>
        </p:spPr>
        <p:txBody>
          <a:bodyPr/>
          <a:lstStyle>
            <a:lvl1pPr>
              <a:defRPr>
                <a:solidFill>
                  <a:srgbClr val="CAD1D2"/>
                </a:solidFill>
              </a:defRPr>
            </a:lvl1pPr>
            <a:lvl2pPr>
              <a:defRPr>
                <a:solidFill>
                  <a:srgbClr val="CAD1D2"/>
                </a:solidFill>
              </a:defRPr>
            </a:lvl2pPr>
            <a:lvl3pPr>
              <a:defRPr>
                <a:solidFill>
                  <a:srgbClr val="CAD1D2"/>
                </a:solidFill>
              </a:defRPr>
            </a:lvl3pPr>
            <a:lvl4pPr>
              <a:buClr>
                <a:schemeClr val="bg1"/>
              </a:buClr>
              <a:defRPr>
                <a:solidFill>
                  <a:srgbClr val="CAD1D2"/>
                </a:solidFill>
              </a:defRPr>
            </a:lvl4pPr>
            <a:lvl5pPr>
              <a:defRPr>
                <a:solidFill>
                  <a:srgbClr val="CAD1D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610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42EDB4F2-7D75-4BAC-93D5-85009027436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7412" y="0"/>
            <a:ext cx="12199412" cy="6858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F6DEBCB-FF96-4C09-8941-8A58FB267920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3C6E8C5-BE2F-4571-ADEA-9668A775F670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81107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1">
            <a:extLst>
              <a:ext uri="{FF2B5EF4-FFF2-40B4-BE49-F238E27FC236}">
                <a16:creationId xmlns="" xmlns:a16="http://schemas.microsoft.com/office/drawing/2014/main" id="{8309D712-B377-474B-A408-4582377100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1175" y="476250"/>
            <a:ext cx="9118600" cy="59055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4">
            <a:extLst>
              <a:ext uri="{FF2B5EF4-FFF2-40B4-BE49-F238E27FC236}">
                <a16:creationId xmlns="" xmlns:a16="http://schemas.microsoft.com/office/drawing/2014/main" id="{23C71C2B-9FCD-4D8D-B7C2-9683DCE53CC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244138" y="4102100"/>
            <a:ext cx="1435100" cy="2279650"/>
          </a:xfrm>
        </p:spPr>
        <p:txBody>
          <a:bodyPr anchor="b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776285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="" xmlns:a16="http://schemas.microsoft.com/office/drawing/2014/main" id="{C073FC8F-6DFD-4BD3-9E2B-3B5872A8D3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57974" y="0"/>
            <a:ext cx="5534025" cy="68580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Picture Placeholder 11">
            <a:extLst>
              <a:ext uri="{FF2B5EF4-FFF2-40B4-BE49-F238E27FC236}">
                <a16:creationId xmlns="" xmlns:a16="http://schemas.microsoft.com/office/drawing/2014/main" id="{8309D712-B377-474B-A408-4582377100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1175" y="2227262"/>
            <a:ext cx="2971800" cy="4154487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" name="Text Placeholder 4">
            <a:extLst>
              <a:ext uri="{FF2B5EF4-FFF2-40B4-BE49-F238E27FC236}">
                <a16:creationId xmlns="" xmlns:a16="http://schemas.microsoft.com/office/drawing/2014/main" id="{92DCA525-6B86-4965-A4BC-4BA9D4F24063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20698" y="352425"/>
            <a:ext cx="1435100" cy="1773238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39C2879B-0D83-4B01-8365-B8DF1EB0A02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047875" y="352425"/>
            <a:ext cx="1435100" cy="1773238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304612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="" xmlns:a16="http://schemas.microsoft.com/office/drawing/2014/main" id="{C073FC8F-6DFD-4BD3-9E2B-3B5872A8D3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46801" y="2852738"/>
            <a:ext cx="5532438" cy="3529011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Picture Placeholder 11">
            <a:extLst>
              <a:ext uri="{FF2B5EF4-FFF2-40B4-BE49-F238E27FC236}">
                <a16:creationId xmlns="" xmlns:a16="http://schemas.microsoft.com/office/drawing/2014/main" id="{8309D712-B377-474B-A408-4582377100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1174" y="2852738"/>
            <a:ext cx="5534025" cy="3529011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ext Placeholder 4">
            <a:extLst>
              <a:ext uri="{FF2B5EF4-FFF2-40B4-BE49-F238E27FC236}">
                <a16:creationId xmlns="" xmlns:a16="http://schemas.microsoft.com/office/drawing/2014/main" id="{06204940-EC4E-47B0-AFAA-C43EE5579DEA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20698" y="352424"/>
            <a:ext cx="1435100" cy="2398713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729C015C-9E34-4CCF-B217-05DD614D258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46800" y="352423"/>
            <a:ext cx="1435100" cy="2398713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6058425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="" xmlns:a16="http://schemas.microsoft.com/office/drawing/2014/main" id="{C073FC8F-6DFD-4BD3-9E2B-3B5872A8D3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70737" y="3478213"/>
            <a:ext cx="4508501" cy="2903536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Picture Placeholder 11">
            <a:extLst>
              <a:ext uri="{FF2B5EF4-FFF2-40B4-BE49-F238E27FC236}">
                <a16:creationId xmlns="" xmlns:a16="http://schemas.microsoft.com/office/drawing/2014/main" id="{8309D712-B377-474B-A408-4582377100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1174" y="3478213"/>
            <a:ext cx="4508501" cy="2903536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1887" y="473077"/>
            <a:ext cx="4508501" cy="2903536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11">
            <a:extLst>
              <a:ext uri="{FF2B5EF4-FFF2-40B4-BE49-F238E27FC236}">
                <a16:creationId xmlns="" xmlns:a16="http://schemas.microsoft.com/office/drawing/2014/main" id="{2FE7B96D-3E01-4CC1-BFAB-8F8BE9501B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170738" y="473077"/>
            <a:ext cx="4508501" cy="2903536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4">
            <a:extLst>
              <a:ext uri="{FF2B5EF4-FFF2-40B4-BE49-F238E27FC236}">
                <a16:creationId xmlns="" xmlns:a16="http://schemas.microsoft.com/office/drawing/2014/main" id="{C5755924-A699-4784-A22B-8DD0C5CD0B33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20400" y="473077"/>
            <a:ext cx="923925" cy="1994467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="" xmlns:a16="http://schemas.microsoft.com/office/drawing/2014/main" id="{EE2F68ED-1903-4B6B-B2C7-22D7619BDF6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46801" y="473077"/>
            <a:ext cx="923925" cy="1994467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="" xmlns:a16="http://schemas.microsoft.com/office/drawing/2014/main" id="{5D7567B4-8661-40B0-8C9D-A5CD2404BF6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121274" y="3498685"/>
            <a:ext cx="923925" cy="1994467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="" xmlns:a16="http://schemas.microsoft.com/office/drawing/2014/main" id="{62F85AD0-29FD-482C-B1D2-3EA6667A38F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146801" y="3478213"/>
            <a:ext cx="923925" cy="1994467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929918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1">
            <a:extLst>
              <a:ext uri="{FF2B5EF4-FFF2-40B4-BE49-F238E27FC236}">
                <a16:creationId xmlns="" xmlns:a16="http://schemas.microsoft.com/office/drawing/2014/main" id="{2FE7B96D-3E01-4CC1-BFAB-8F8BE9501B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146800" y="473076"/>
            <a:ext cx="5532439" cy="3527423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1887" y="473076"/>
            <a:ext cx="5533312" cy="3527423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ext Placeholder 4">
            <a:extLst>
              <a:ext uri="{FF2B5EF4-FFF2-40B4-BE49-F238E27FC236}">
                <a16:creationId xmlns="" xmlns:a16="http://schemas.microsoft.com/office/drawing/2014/main" id="{901509A3-A658-4993-9C4C-2DBC3C44FE16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1175" y="4727575"/>
            <a:ext cx="1435099" cy="1654175"/>
          </a:xfrm>
        </p:spPr>
        <p:txBody>
          <a:bodyPr anchor="b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="" xmlns:a16="http://schemas.microsoft.com/office/drawing/2014/main" id="{2919DDE0-8443-429D-AC9F-87951D57DB61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46800" y="4727575"/>
            <a:ext cx="1435099" cy="1654175"/>
          </a:xfrm>
        </p:spPr>
        <p:txBody>
          <a:bodyPr anchor="b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995150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3997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 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560639" y="476250"/>
            <a:ext cx="9120185" cy="59055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4">
            <a:extLst>
              <a:ext uri="{FF2B5EF4-FFF2-40B4-BE49-F238E27FC236}">
                <a16:creationId xmlns="" xmlns:a16="http://schemas.microsoft.com/office/drawing/2014/main" id="{27D1A7DF-6AF0-4FA0-B758-207093F6E22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1176" y="1601788"/>
            <a:ext cx="1435099" cy="4779963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561692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 7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1887" y="473076"/>
            <a:ext cx="3996613" cy="5908674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11">
            <a:extLst>
              <a:ext uri="{FF2B5EF4-FFF2-40B4-BE49-F238E27FC236}">
                <a16:creationId xmlns="" xmlns:a16="http://schemas.microsoft.com/office/drawing/2014/main" id="{2FE7B96D-3E01-4CC1-BFAB-8F8BE9501B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683500" y="473076"/>
            <a:ext cx="3995739" cy="5908674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 Placeholder 4">
            <a:extLst>
              <a:ext uri="{FF2B5EF4-FFF2-40B4-BE49-F238E27FC236}">
                <a16:creationId xmlns="" xmlns:a16="http://schemas.microsoft.com/office/drawing/2014/main" id="{9DF644E5-D13B-40FB-8CB2-41552D3CACE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610101" y="476250"/>
            <a:ext cx="1435099" cy="2115119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C7A8C07D-6B80-47C6-93CB-13BCF8E2A701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46801" y="473077"/>
            <a:ext cx="1435099" cy="2115119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6919518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Cover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887340F4-9434-47C2-9CB2-6C0ACFBEFAB5}"/>
              </a:ext>
            </a:extLst>
          </p:cNvPr>
          <p:cNvCxnSpPr>
            <a:cxnSpLocks/>
          </p:cNvCxnSpPr>
          <p:nvPr/>
        </p:nvCxnSpPr>
        <p:spPr>
          <a:xfrm>
            <a:off x="3584575" y="601449"/>
            <a:ext cx="6558602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Holder 3">
            <a:extLst>
              <a:ext uri="{FF2B5EF4-FFF2-40B4-BE49-F238E27FC236}">
                <a16:creationId xmlns="" xmlns:a16="http://schemas.microsoft.com/office/drawing/2014/main" id="{76276979-8C48-B54F-A483-0C1D538B416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11175" y="1554448"/>
            <a:ext cx="1328469" cy="412100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554492" eaLnBrk="1" fontAlgn="auto" latinLnBrk="0" hangingPunct="1">
              <a:lnSpc>
                <a:spcPts val="169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050" b="1" kern="1200" spc="-3" dirty="0" err="1" smtClean="0">
                <a:solidFill>
                  <a:schemeClr val="accent6"/>
                </a:solidFill>
                <a:latin typeface="Space Mono" panose="02000509040000020004" pitchFamily="49" charset="0"/>
                <a:ea typeface="+mn-ea"/>
                <a:cs typeface="Space Mono" panose="02000509040000020004" pitchFamily="49" charset="0"/>
              </a:defRPr>
            </a:lvl1pPr>
          </a:lstStyle>
          <a:p>
            <a:r>
              <a:rPr lang="en-GB" dirty="0"/>
              <a:t>21 JANUARY 2021</a:t>
            </a:r>
          </a:p>
          <a:p>
            <a:endParaRPr dirty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51B9FA0E-E9B2-48CD-AB3E-621C23814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575" y="1457151"/>
            <a:ext cx="7070725" cy="3168821"/>
          </a:xfrm>
        </p:spPr>
        <p:txBody>
          <a:bodyPr/>
          <a:lstStyle>
            <a:lvl1pPr>
              <a:defRPr sz="660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7D9956ED-0AB6-478A-B82C-B67610F4E3D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593749" y="4727575"/>
            <a:ext cx="5522912" cy="1250951"/>
          </a:xfrm>
        </p:spPr>
        <p:txBody>
          <a:bodyPr tIns="0">
            <a:no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/>
                </a:solidFill>
                <a:latin typeface="+mn-lt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700" b="0">
                <a:solidFill>
                  <a:schemeClr val="accent6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Subheading</a:t>
            </a:r>
          </a:p>
          <a:p>
            <a:pPr lvl="1"/>
            <a:r>
              <a:rPr lang="en-US" dirty="0"/>
              <a:t>Subheading 2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51402F92-C298-4C9D-B165-225CA6300EEC}"/>
              </a:ext>
            </a:extLst>
          </p:cNvPr>
          <p:cNvSpPr/>
          <p:nvPr/>
        </p:nvSpPr>
        <p:spPr>
          <a:xfrm>
            <a:off x="0" y="0"/>
            <a:ext cx="3584575" cy="10916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E18E39C-4E0E-44E2-9357-20A295465E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5020" y="482113"/>
            <a:ext cx="921449" cy="22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39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 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1888" y="2227262"/>
            <a:ext cx="2971088" cy="4154487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11">
            <a:extLst>
              <a:ext uri="{FF2B5EF4-FFF2-40B4-BE49-F238E27FC236}">
                <a16:creationId xmlns="" xmlns:a16="http://schemas.microsoft.com/office/drawing/2014/main" id="{DDD672F2-9FBA-4686-9A16-79DF51FB694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10100" y="2227261"/>
            <a:ext cx="2971088" cy="4154487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6F61EF0A-8867-40FC-BAA6-AD52003D727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09024" y="2227263"/>
            <a:ext cx="2971088" cy="4154487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Text Placeholder 4">
            <a:extLst>
              <a:ext uri="{FF2B5EF4-FFF2-40B4-BE49-F238E27FC236}">
                <a16:creationId xmlns="" xmlns:a16="http://schemas.microsoft.com/office/drawing/2014/main" id="{26D1CBF1-5A33-4889-9B08-801B39DA67F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1888" y="490842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="" xmlns:a16="http://schemas.microsoft.com/office/drawing/2014/main" id="{423F64C4-BF51-4158-AF82-C62500235309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610100" y="487670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="" xmlns:a16="http://schemas.microsoft.com/office/drawing/2014/main" id="{E9BEF8A3-F6B3-45D4-B4FF-C44C4332E8D8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8709024" y="487670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814819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 9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1888" y="2227262"/>
            <a:ext cx="2971088" cy="1773237"/>
          </a:xfrm>
          <a:noFill/>
        </p:spPr>
        <p:txBody>
          <a:bodyPr/>
          <a:lstStyle>
            <a:lvl1pPr>
              <a:spcBef>
                <a:spcPts val="300"/>
              </a:spcBef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11">
            <a:extLst>
              <a:ext uri="{FF2B5EF4-FFF2-40B4-BE49-F238E27FC236}">
                <a16:creationId xmlns="" xmlns:a16="http://schemas.microsoft.com/office/drawing/2014/main" id="{DDD672F2-9FBA-4686-9A16-79DF51FB694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10100" y="2227261"/>
            <a:ext cx="2971088" cy="1773237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6F61EF0A-8867-40FC-BAA6-AD52003D727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09024" y="2227263"/>
            <a:ext cx="2971088" cy="1773237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Text Placeholder 4">
            <a:extLst>
              <a:ext uri="{FF2B5EF4-FFF2-40B4-BE49-F238E27FC236}">
                <a16:creationId xmlns="" xmlns:a16="http://schemas.microsoft.com/office/drawing/2014/main" id="{3E3C9598-FD7F-4841-A8DD-4EFE52C337CA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1888" y="490842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="" xmlns:a16="http://schemas.microsoft.com/office/drawing/2014/main" id="{EA1B8B5E-61D4-45DD-951A-F3EFD33C3803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610100" y="487670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="" xmlns:a16="http://schemas.microsoft.com/office/drawing/2014/main" id="{4A907C8E-28C1-4C6A-AE41-93CC67982A09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8709024" y="487670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8406615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Dark Photo Layout 1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1">
            <a:extLst>
              <a:ext uri="{FF2B5EF4-FFF2-40B4-BE49-F238E27FC236}">
                <a16:creationId xmlns="" xmlns:a16="http://schemas.microsoft.com/office/drawing/2014/main" id="{8309D712-B377-474B-A408-4582377100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1175" y="476250"/>
            <a:ext cx="9118600" cy="5905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CD241F3-60CE-4110-88EB-299D0913C1E5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7587771-187C-4193-A7C6-4048D0A0A5D4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03CE757A-9FF7-44F2-9D9C-FE02395E819D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244138" y="4266631"/>
            <a:ext cx="1435100" cy="2115119"/>
          </a:xfrm>
        </p:spPr>
        <p:txBody>
          <a:bodyPr anchor="b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129565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hoto Layout 2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="" xmlns:a16="http://schemas.microsoft.com/office/drawing/2014/main" id="{C073FC8F-6DFD-4BD3-9E2B-3B5872A8D3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57974" y="0"/>
            <a:ext cx="5534025" cy="68580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Picture Placeholder 11">
            <a:extLst>
              <a:ext uri="{FF2B5EF4-FFF2-40B4-BE49-F238E27FC236}">
                <a16:creationId xmlns="" xmlns:a16="http://schemas.microsoft.com/office/drawing/2014/main" id="{8309D712-B377-474B-A408-4582377100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1175" y="2227262"/>
            <a:ext cx="2971800" cy="4154487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04260AD-F825-4A97-9318-1A4EA5DFE23D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15A9BB28-24D8-45EF-A4CB-4555A5464A55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="" xmlns:a16="http://schemas.microsoft.com/office/drawing/2014/main" id="{0B15115C-9B3E-4A3B-B205-49092ADDC93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1175" y="359952"/>
            <a:ext cx="1435100" cy="176571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="" xmlns:a16="http://schemas.microsoft.com/office/drawing/2014/main" id="{1DF14802-686C-4333-8F0A-549FB1835D0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055813" y="359952"/>
            <a:ext cx="1435100" cy="176571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65127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hoto Layout 3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="" xmlns:a16="http://schemas.microsoft.com/office/drawing/2014/main" id="{C073FC8F-6DFD-4BD3-9E2B-3B5872A8D3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46801" y="2852738"/>
            <a:ext cx="5532438" cy="352901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Picture Placeholder 11">
            <a:extLst>
              <a:ext uri="{FF2B5EF4-FFF2-40B4-BE49-F238E27FC236}">
                <a16:creationId xmlns="" xmlns:a16="http://schemas.microsoft.com/office/drawing/2014/main" id="{8309D712-B377-474B-A408-4582377100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1174" y="2852738"/>
            <a:ext cx="5534025" cy="352901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96B89DD-E8F5-4148-A27B-822CC9F876FC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85C3A88-4E32-488E-B4A3-0D05398A59A7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="" xmlns:a16="http://schemas.microsoft.com/office/drawing/2014/main" id="{82223531-0835-4F10-A8F4-08D6915B4B5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1174" y="352425"/>
            <a:ext cx="1435100" cy="2115119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="" xmlns:a16="http://schemas.microsoft.com/office/drawing/2014/main" id="{F304DE5E-9C0A-4544-8BCC-19CB74917D31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46800" y="352424"/>
            <a:ext cx="1435100" cy="2115119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978508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hoto Layout 4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="" xmlns:a16="http://schemas.microsoft.com/office/drawing/2014/main" id="{C073FC8F-6DFD-4BD3-9E2B-3B5872A8D3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70737" y="3478213"/>
            <a:ext cx="4508501" cy="2903536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Picture Placeholder 11">
            <a:extLst>
              <a:ext uri="{FF2B5EF4-FFF2-40B4-BE49-F238E27FC236}">
                <a16:creationId xmlns="" xmlns:a16="http://schemas.microsoft.com/office/drawing/2014/main" id="{8309D712-B377-474B-A408-4582377100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1174" y="3478213"/>
            <a:ext cx="4508501" cy="2903536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1887" y="473077"/>
            <a:ext cx="4508501" cy="2903536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11">
            <a:extLst>
              <a:ext uri="{FF2B5EF4-FFF2-40B4-BE49-F238E27FC236}">
                <a16:creationId xmlns="" xmlns:a16="http://schemas.microsoft.com/office/drawing/2014/main" id="{2FE7B96D-3E01-4CC1-BFAB-8F8BE9501B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170738" y="473077"/>
            <a:ext cx="4508501" cy="2903536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1091ED0F-3BC7-49B3-B07E-D8929625665B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A53FC721-5C8E-4E16-BD6D-A85355F85579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 Placeholder 4">
            <a:extLst>
              <a:ext uri="{FF2B5EF4-FFF2-40B4-BE49-F238E27FC236}">
                <a16:creationId xmlns="" xmlns:a16="http://schemas.microsoft.com/office/drawing/2014/main" id="{A7C546B8-74DE-4ECD-A1B7-F2C561FC39A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20400" y="473077"/>
            <a:ext cx="924798" cy="227806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="" xmlns:a16="http://schemas.microsoft.com/office/drawing/2014/main" id="{A23B0301-17C0-4976-8FDA-A8478439C15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46800" y="473077"/>
            <a:ext cx="924798" cy="227806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="" xmlns:a16="http://schemas.microsoft.com/office/drawing/2014/main" id="{6607C946-E1DE-405E-B405-5582801E5F67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120400" y="3486944"/>
            <a:ext cx="924798" cy="227806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="" xmlns:a16="http://schemas.microsoft.com/office/drawing/2014/main" id="{494FB285-90C2-4728-BB22-9D19DE3E381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146800" y="3486944"/>
            <a:ext cx="924798" cy="227806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217595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hoto Layout 5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1">
            <a:extLst>
              <a:ext uri="{FF2B5EF4-FFF2-40B4-BE49-F238E27FC236}">
                <a16:creationId xmlns="" xmlns:a16="http://schemas.microsoft.com/office/drawing/2014/main" id="{2FE7B96D-3E01-4CC1-BFAB-8F8BE9501B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146800" y="473076"/>
            <a:ext cx="5532439" cy="352742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1887" y="473076"/>
            <a:ext cx="5533312" cy="352742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5E880B8-CDA5-4157-B3C8-C42C9DDD99AD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08AA9BB-4F28-4661-AA8B-5633FA719E82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Text Placeholder 4">
            <a:extLst>
              <a:ext uri="{FF2B5EF4-FFF2-40B4-BE49-F238E27FC236}">
                <a16:creationId xmlns="" xmlns:a16="http://schemas.microsoft.com/office/drawing/2014/main" id="{DA9E4189-F086-4C58-8F91-D74C088E7F3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22594" y="4737895"/>
            <a:ext cx="1433205" cy="1643856"/>
          </a:xfrm>
        </p:spPr>
        <p:txBody>
          <a:bodyPr anchor="b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="" xmlns:a16="http://schemas.microsoft.com/office/drawing/2014/main" id="{AE23BBFC-0DAE-45D8-8429-52EB8E0E5AA2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46799" y="4727574"/>
            <a:ext cx="1433205" cy="1643856"/>
          </a:xfrm>
        </p:spPr>
        <p:txBody>
          <a:bodyPr anchor="b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302171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hoto Layout 6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560639" y="476250"/>
            <a:ext cx="9120185" cy="5905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E6CD312-53A5-4025-8672-6022E7B44933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84C9562-A1BF-4A9B-A9C0-650D1A51FDDC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DE1A888A-67E6-4BDE-BC5E-F78956AAF91C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1176" y="1601788"/>
            <a:ext cx="1435099" cy="4779963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616618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hoto Layout 7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1887" y="473076"/>
            <a:ext cx="3996613" cy="5908674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11">
            <a:extLst>
              <a:ext uri="{FF2B5EF4-FFF2-40B4-BE49-F238E27FC236}">
                <a16:creationId xmlns="" xmlns:a16="http://schemas.microsoft.com/office/drawing/2014/main" id="{2FE7B96D-3E01-4CC1-BFAB-8F8BE9501B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683500" y="473076"/>
            <a:ext cx="3995739" cy="5908674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380DD08-2B66-41E3-8F68-FA41EBC0049E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1B42FBD-B410-4F2D-B8E6-427C00270781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 Placeholder 4">
            <a:extLst>
              <a:ext uri="{FF2B5EF4-FFF2-40B4-BE49-F238E27FC236}">
                <a16:creationId xmlns="" xmlns:a16="http://schemas.microsoft.com/office/drawing/2014/main" id="{C63FA1EF-ACBD-4EE4-AF34-2925029F286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610101" y="476250"/>
            <a:ext cx="1435099" cy="2274888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="" xmlns:a16="http://schemas.microsoft.com/office/drawing/2014/main" id="{7BD8572B-3E8B-48B1-9658-FFB4D4B92F0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46801" y="473077"/>
            <a:ext cx="1435099" cy="2274888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040190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hoto Layout 8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1888" y="2227262"/>
            <a:ext cx="2971088" cy="4154487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11">
            <a:extLst>
              <a:ext uri="{FF2B5EF4-FFF2-40B4-BE49-F238E27FC236}">
                <a16:creationId xmlns="" xmlns:a16="http://schemas.microsoft.com/office/drawing/2014/main" id="{DDD672F2-9FBA-4686-9A16-79DF51FB694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10100" y="2227261"/>
            <a:ext cx="2971088" cy="4154487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6F61EF0A-8867-40FC-BAA6-AD52003D727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09024" y="2227263"/>
            <a:ext cx="2971088" cy="4154487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C34C9C0-794B-4B88-A088-C138D4604EBF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B0C6000-FE88-4107-BF9B-3A43AB2356F3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 Placeholder 4">
            <a:extLst>
              <a:ext uri="{FF2B5EF4-FFF2-40B4-BE49-F238E27FC236}">
                <a16:creationId xmlns="" xmlns:a16="http://schemas.microsoft.com/office/drawing/2014/main" id="{9CB9C873-0006-4F8A-9C03-2ABE821DCFB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1888" y="490842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="" xmlns:a16="http://schemas.microsoft.com/office/drawing/2014/main" id="{0191C0FD-82C3-48AA-AFB6-8D0F71BB445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610100" y="487670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="" xmlns:a16="http://schemas.microsoft.com/office/drawing/2014/main" id="{B5AD2BE2-3761-4D66-B723-A1F9C41C4080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8709024" y="487670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1541670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Cover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Holder 3">
            <a:extLst>
              <a:ext uri="{FF2B5EF4-FFF2-40B4-BE49-F238E27FC236}">
                <a16:creationId xmlns="" xmlns:a16="http://schemas.microsoft.com/office/drawing/2014/main" id="{76276979-8C48-B54F-A483-0C1D538B416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11175" y="1554448"/>
            <a:ext cx="1328469" cy="412100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554492" eaLnBrk="1" fontAlgn="auto" latinLnBrk="0" hangingPunct="1">
              <a:lnSpc>
                <a:spcPts val="169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050" b="1" kern="1200" spc="-3" dirty="0" err="1" smtClean="0">
                <a:solidFill>
                  <a:schemeClr val="accent6"/>
                </a:solidFill>
                <a:latin typeface="Space Mono" panose="02000509040000020004" pitchFamily="49" charset="0"/>
                <a:ea typeface="+mn-ea"/>
                <a:cs typeface="Space Mono" panose="02000509040000020004" pitchFamily="49" charset="0"/>
              </a:defRPr>
            </a:lvl1pPr>
          </a:lstStyle>
          <a:p>
            <a:r>
              <a:rPr lang="en-GB" dirty="0"/>
              <a:t>21 JANUARY 2021</a:t>
            </a:r>
          </a:p>
          <a:p>
            <a:endParaRPr dirty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51B9FA0E-E9B2-48CD-AB3E-621C23814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575" y="1524787"/>
            <a:ext cx="7543378" cy="3024184"/>
          </a:xfrm>
        </p:spPr>
        <p:txBody>
          <a:bodyPr/>
          <a:lstStyle>
            <a:lvl1pPr>
              <a:lnSpc>
                <a:spcPct val="80000"/>
              </a:lnSpc>
              <a:defRPr sz="960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887340F4-9434-47C2-9CB2-6C0ACFBEFAB5}"/>
              </a:ext>
            </a:extLst>
          </p:cNvPr>
          <p:cNvCxnSpPr>
            <a:cxnSpLocks/>
          </p:cNvCxnSpPr>
          <p:nvPr userDrawn="1"/>
        </p:nvCxnSpPr>
        <p:spPr>
          <a:xfrm>
            <a:off x="3584575" y="601449"/>
            <a:ext cx="6558602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51402F92-C298-4C9D-B165-225CA6300EEC}"/>
              </a:ext>
            </a:extLst>
          </p:cNvPr>
          <p:cNvSpPr/>
          <p:nvPr/>
        </p:nvSpPr>
        <p:spPr>
          <a:xfrm>
            <a:off x="0" y="0"/>
            <a:ext cx="3584575" cy="10916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CA78638-F7C0-4118-97E4-22DFB1A4D9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5020" y="482113"/>
            <a:ext cx="921449" cy="22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9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Photo Layout 9">
    <p:bg>
      <p:bgPr>
        <a:solidFill>
          <a:srgbClr val="012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1">
            <a:extLst>
              <a:ext uri="{FF2B5EF4-FFF2-40B4-BE49-F238E27FC236}">
                <a16:creationId xmlns="" xmlns:a16="http://schemas.microsoft.com/office/drawing/2014/main" id="{B701AF1B-CFB7-4C97-95AA-5D7E0782E5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1888" y="2227262"/>
            <a:ext cx="2971088" cy="1773237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11">
            <a:extLst>
              <a:ext uri="{FF2B5EF4-FFF2-40B4-BE49-F238E27FC236}">
                <a16:creationId xmlns="" xmlns:a16="http://schemas.microsoft.com/office/drawing/2014/main" id="{DDD672F2-9FBA-4686-9A16-79DF51FB694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10100" y="2227261"/>
            <a:ext cx="2971088" cy="1773237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6F61EF0A-8867-40FC-BAA6-AD52003D727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09024" y="2227263"/>
            <a:ext cx="2971088" cy="1773237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947C406-4317-4F6A-BAD5-A664E0EEA560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691D2DC-E9FE-4E26-8879-71670B025BF3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 Placeholder 4">
            <a:extLst>
              <a:ext uri="{FF2B5EF4-FFF2-40B4-BE49-F238E27FC236}">
                <a16:creationId xmlns="" xmlns:a16="http://schemas.microsoft.com/office/drawing/2014/main" id="{42F08510-01DD-48E0-80A3-8D5C59630780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1888" y="490842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="" xmlns:a16="http://schemas.microsoft.com/office/drawing/2014/main" id="{275CEB7D-8A26-4B74-9D16-D42C13AB95E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610100" y="487670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="" xmlns:a16="http://schemas.microsoft.com/office/drawing/2014/main" id="{113AE63D-B2BC-4F72-83C1-84488C4B42B8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8709024" y="487670"/>
            <a:ext cx="1435099" cy="1634821"/>
          </a:xfrm>
        </p:spPr>
        <p:txBody>
          <a:bodyPr anchor="t" anchorCtr="0"/>
          <a:lstStyle>
            <a:lvl1pPr>
              <a:spcBef>
                <a:spcPts val="600"/>
              </a:spcBef>
              <a:spcAft>
                <a:spcPts val="0"/>
              </a:spcAft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spcBef>
                <a:spcPts val="0"/>
              </a:spcBef>
              <a:spcAft>
                <a:spcPts val="30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56616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defRPr lang="en-US" sz="105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 heading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69314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orient="horz" pos="40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5FF70B67-C845-4CFA-837C-62210E7EFBF0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3584575" y="1617663"/>
            <a:ext cx="8094663" cy="4259262"/>
          </a:xfrm>
        </p:spPr>
        <p:txBody>
          <a:bodyPr/>
          <a:lstStyle>
            <a:lvl1pPr marL="0" indent="536575">
              <a:spcBef>
                <a:spcPts val="0"/>
              </a:spcBef>
              <a:spcAft>
                <a:spcPts val="600"/>
              </a:spcAft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477F03F6-9538-49CE-8D06-38030765E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4F7078D9-99A7-4F4B-A2AE-F455F56FB451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>
            <a:extLst>
              <a:ext uri="{FF2B5EF4-FFF2-40B4-BE49-F238E27FC236}">
                <a16:creationId xmlns="" xmlns:a16="http://schemas.microsoft.com/office/drawing/2014/main" id="{676795B3-D4D7-4DD1-95C2-286A5F9D9236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DBA8EA8-8ABA-4D16-B62C-6072F6B2206E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511177" y="3492063"/>
            <a:ext cx="1947861" cy="2889687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857105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+ Subheading +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5FF70B67-C845-4CFA-837C-62210E7EFBF0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3584575" y="1617663"/>
            <a:ext cx="8094663" cy="42592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477F03F6-9538-49CE-8D06-38030765E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4F7078D9-99A7-4F4B-A2AE-F455F56FB451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>
            <a:extLst>
              <a:ext uri="{FF2B5EF4-FFF2-40B4-BE49-F238E27FC236}">
                <a16:creationId xmlns="" xmlns:a16="http://schemas.microsoft.com/office/drawing/2014/main" id="{676795B3-D4D7-4DD1-95C2-286A5F9D9236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C711B05-4549-41C6-99B5-4B7537143611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511177" y="3492063"/>
            <a:ext cx="1947861" cy="2889687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0D6F2D8A-FF16-404E-8A5E-3EB4D2D233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4575" y="916061"/>
            <a:ext cx="2971801" cy="584128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</p:spTree>
    <p:extLst>
      <p:ext uri="{BB962C8B-B14F-4D97-AF65-F5344CB8AC3E}">
        <p14:creationId xmlns:p14="http://schemas.microsoft.com/office/powerpoint/2010/main" val="27810711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Full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5FF70B67-C845-4CFA-837C-62210E7EFBF0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3584575" y="476250"/>
            <a:ext cx="8094663" cy="590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477F03F6-9538-49CE-8D06-38030765E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4F7078D9-99A7-4F4B-A2AE-F455F56FB451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>
            <a:extLst>
              <a:ext uri="{FF2B5EF4-FFF2-40B4-BE49-F238E27FC236}">
                <a16:creationId xmlns="" xmlns:a16="http://schemas.microsoft.com/office/drawing/2014/main" id="{676795B3-D4D7-4DD1-95C2-286A5F9D9236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FE42C9E-C657-4F41-844F-58879D8ACEC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511177" y="3492063"/>
            <a:ext cx="1947861" cy="2889687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197188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Subheading +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0">
            <a:extLst>
              <a:ext uri="{FF2B5EF4-FFF2-40B4-BE49-F238E27FC236}">
                <a16:creationId xmlns="" xmlns:a16="http://schemas.microsoft.com/office/drawing/2014/main" id="{196D6582-4EEB-4B56-93E7-9140E1B674D7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3594409" y="1617663"/>
            <a:ext cx="3987491" cy="4764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4" name="Content Placeholder 20">
            <a:extLst>
              <a:ext uri="{FF2B5EF4-FFF2-40B4-BE49-F238E27FC236}">
                <a16:creationId xmlns="" xmlns:a16="http://schemas.microsoft.com/office/drawing/2014/main" id="{E75F33F6-0A58-474C-B6DA-81A66074D158}"/>
              </a:ext>
            </a:extLst>
          </p:cNvPr>
          <p:cNvSpPr>
            <a:spLocks noGrp="1"/>
          </p:cNvSpPr>
          <p:nvPr>
            <p:ph sz="quarter" idx="39"/>
          </p:nvPr>
        </p:nvSpPr>
        <p:spPr>
          <a:xfrm>
            <a:off x="7693333" y="1618456"/>
            <a:ext cx="3987491" cy="4764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57405448-4BB4-44F3-B6CC-224CE96172CE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CBBF2B94-1837-4093-A56F-6E0AB256617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1DC34ECF-03B3-486C-ADEE-66E4B678A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9BC96A2-D1C8-41BD-B90A-74BD42940234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511177" y="3492064"/>
            <a:ext cx="1947861" cy="2500312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="" xmlns:a16="http://schemas.microsoft.com/office/drawing/2014/main" id="{C964E3A1-3626-432A-9819-1B4206CF65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4576" y="917539"/>
            <a:ext cx="3997324" cy="708232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="" xmlns:a16="http://schemas.microsoft.com/office/drawing/2014/main" id="{C59D201F-04CE-42A9-843F-2B662ABEF12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681911" y="917539"/>
            <a:ext cx="3997324" cy="708232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</p:spTree>
    <p:extLst>
      <p:ext uri="{BB962C8B-B14F-4D97-AF65-F5344CB8AC3E}">
        <p14:creationId xmlns:p14="http://schemas.microsoft.com/office/powerpoint/2010/main" val="571073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no Subheading +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0">
            <a:extLst>
              <a:ext uri="{FF2B5EF4-FFF2-40B4-BE49-F238E27FC236}">
                <a16:creationId xmlns="" xmlns:a16="http://schemas.microsoft.com/office/drawing/2014/main" id="{196D6582-4EEB-4B56-93E7-9140E1B674D7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3594409" y="1617663"/>
            <a:ext cx="3474729" cy="4764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4" name="Content Placeholder 20">
            <a:extLst>
              <a:ext uri="{FF2B5EF4-FFF2-40B4-BE49-F238E27FC236}">
                <a16:creationId xmlns="" xmlns:a16="http://schemas.microsoft.com/office/drawing/2014/main" id="{E75F33F6-0A58-474C-B6DA-81A66074D158}"/>
              </a:ext>
            </a:extLst>
          </p:cNvPr>
          <p:cNvSpPr>
            <a:spLocks noGrp="1"/>
          </p:cNvSpPr>
          <p:nvPr>
            <p:ph sz="quarter" idx="39"/>
          </p:nvPr>
        </p:nvSpPr>
        <p:spPr>
          <a:xfrm>
            <a:off x="7693334" y="1618456"/>
            <a:ext cx="3473142" cy="4764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57405448-4BB4-44F3-B6CC-224CE96172CE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CBBF2B94-1837-4093-A56F-6E0AB256617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1DC34ECF-03B3-486C-ADEE-66E4B678A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9768DEF-0460-4078-AA4F-6D46F32CBCD4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511177" y="3492064"/>
            <a:ext cx="1947861" cy="2500312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40703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Subheading + Notes +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0">
            <a:extLst>
              <a:ext uri="{FF2B5EF4-FFF2-40B4-BE49-F238E27FC236}">
                <a16:creationId xmlns="" xmlns:a16="http://schemas.microsoft.com/office/drawing/2014/main" id="{196D6582-4EEB-4B56-93E7-9140E1B674D7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3594409" y="1617663"/>
            <a:ext cx="3987491" cy="4764087"/>
          </a:xfrm>
        </p:spPr>
        <p:txBody>
          <a:bodyPr r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57405448-4BB4-44F3-B6CC-224CE96172CE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CBBF2B94-1837-4093-A56F-6E0AB256617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1DC34ECF-03B3-486C-ADEE-66E4B678A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Content Placeholder 20">
            <a:extLst>
              <a:ext uri="{FF2B5EF4-FFF2-40B4-BE49-F238E27FC236}">
                <a16:creationId xmlns="" xmlns:a16="http://schemas.microsoft.com/office/drawing/2014/main" id="{EFA96B3F-6381-41B4-99C1-1577012ECA2E}"/>
              </a:ext>
            </a:extLst>
          </p:cNvPr>
          <p:cNvSpPr>
            <a:spLocks noGrp="1"/>
          </p:cNvSpPr>
          <p:nvPr>
            <p:ph sz="quarter" idx="44"/>
          </p:nvPr>
        </p:nvSpPr>
        <p:spPr>
          <a:xfrm>
            <a:off x="7693334" y="1618456"/>
            <a:ext cx="1936442" cy="4764087"/>
          </a:xfrm>
        </p:spPr>
        <p:txBody>
          <a:bodyPr/>
          <a:lstStyle>
            <a:lvl1pPr>
              <a:defRPr lang="en-US" sz="1600" b="0" dirty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defRPr lang="en-US" sz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6583EB0-4FA6-4DEB-9FDE-DBF8F93F09D7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511177" y="3492063"/>
            <a:ext cx="1947861" cy="250031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0">
            <a:extLst>
              <a:ext uri="{FF2B5EF4-FFF2-40B4-BE49-F238E27FC236}">
                <a16:creationId xmlns="" xmlns:a16="http://schemas.microsoft.com/office/drawing/2014/main" id="{D077A3FF-C10A-4E33-8B14-34862DA36E03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9742796" y="1613071"/>
            <a:ext cx="1936442" cy="4764087"/>
          </a:xfrm>
        </p:spPr>
        <p:txBody>
          <a:bodyPr/>
          <a:lstStyle>
            <a:lvl1pPr>
              <a:defRPr lang="en-US" sz="1600" b="0" dirty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defRPr lang="en-US" sz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defRPr lang="en-US" sz="105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="" xmlns:a16="http://schemas.microsoft.com/office/drawing/2014/main" id="{B12F6346-F7B7-4CBD-B310-A751C2E04BF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4576" y="917539"/>
            <a:ext cx="3997324" cy="708232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="" xmlns:a16="http://schemas.microsoft.com/office/drawing/2014/main" id="{06035AC2-FF22-4EA8-BC8D-9E1A1817689D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681911" y="917539"/>
            <a:ext cx="3997324" cy="708232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</p:spTree>
    <p:extLst>
      <p:ext uri="{BB962C8B-B14F-4D97-AF65-F5344CB8AC3E}">
        <p14:creationId xmlns:p14="http://schemas.microsoft.com/office/powerpoint/2010/main" val="41286053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lumn +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962755-0C65-4BE0-A5A7-D86C17C7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12F9A9A-F488-4434-A4E9-6067B6E3316D}"/>
              </a:ext>
            </a:extLst>
          </p:cNvPr>
          <p:cNvSpPr>
            <a:spLocks noGrp="1"/>
          </p:cNvSpPr>
          <p:nvPr>
            <p:ph sz="quarter" idx="47"/>
          </p:nvPr>
        </p:nvSpPr>
        <p:spPr>
          <a:xfrm>
            <a:off x="3584575" y="1615581"/>
            <a:ext cx="2451100" cy="4774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4" name="Content Placeholder 5">
            <a:extLst>
              <a:ext uri="{FF2B5EF4-FFF2-40B4-BE49-F238E27FC236}">
                <a16:creationId xmlns="" xmlns:a16="http://schemas.microsoft.com/office/drawing/2014/main" id="{05E2AA67-294D-44E6-802E-395517F6C1A7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6159500" y="1615581"/>
            <a:ext cx="2451100" cy="4774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5" name="Content Placeholder 5">
            <a:extLst>
              <a:ext uri="{FF2B5EF4-FFF2-40B4-BE49-F238E27FC236}">
                <a16:creationId xmlns="" xmlns:a16="http://schemas.microsoft.com/office/drawing/2014/main" id="{8743C110-DC20-4390-A47A-8AB1F9DB5F4C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8712200" y="1613050"/>
            <a:ext cx="2451100" cy="4774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9303E485-437D-430C-90FD-0B098DCEC883}"/>
              </a:ext>
            </a:extLst>
          </p:cNvPr>
          <p:cNvCxnSpPr>
            <a:cxnSpLocks/>
          </p:cNvCxnSpPr>
          <p:nvPr userDrawn="1"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6">
            <a:extLst>
              <a:ext uri="{FF2B5EF4-FFF2-40B4-BE49-F238E27FC236}">
                <a16:creationId xmlns="" xmlns:a16="http://schemas.microsoft.com/office/drawing/2014/main" id="{F82FCAD7-8E2A-406D-BD68-62118ED93FB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B1CD64-0C67-49B0-B205-0FAB935BCE68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511177" y="3492063"/>
            <a:ext cx="1947861" cy="250031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="" xmlns:a16="http://schemas.microsoft.com/office/drawing/2014/main" id="{2105D293-36C8-4795-BA2C-142D7045B8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4575" y="921205"/>
            <a:ext cx="2460625" cy="578984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="" xmlns:a16="http://schemas.microsoft.com/office/drawing/2014/main" id="{CAE1EBDA-0010-4470-8206-608B7A3C82A6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6154738" y="921205"/>
            <a:ext cx="2460625" cy="578984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="" xmlns:a16="http://schemas.microsoft.com/office/drawing/2014/main" id="{A5B5E27D-54D5-403F-8568-50B316DD39E9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707438" y="921204"/>
            <a:ext cx="2460625" cy="578984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</p:spTree>
    <p:extLst>
      <p:ext uri="{BB962C8B-B14F-4D97-AF65-F5344CB8AC3E}">
        <p14:creationId xmlns:p14="http://schemas.microsoft.com/office/powerpoint/2010/main" val="24609657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Full 3 Column +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962755-0C65-4BE0-A5A7-D86C17C7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9303E485-437D-430C-90FD-0B098DCEC883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6">
            <a:extLst>
              <a:ext uri="{FF2B5EF4-FFF2-40B4-BE49-F238E27FC236}">
                <a16:creationId xmlns="" xmlns:a16="http://schemas.microsoft.com/office/drawing/2014/main" id="{F82FCAD7-8E2A-406D-BD68-62118ED93FB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5A2922C-5DB8-476B-826A-BA3C966144E5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511177" y="3492064"/>
            <a:ext cx="1947861" cy="2500312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="" xmlns:a16="http://schemas.microsoft.com/office/drawing/2014/main" id="{5166DCB1-FD12-4DE9-BE8B-A100E8A4522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584575" y="476250"/>
            <a:ext cx="2451100" cy="4149725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spcBef>
                <a:spcPts val="600"/>
              </a:spcBef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Content Placeholder 6">
            <a:extLst>
              <a:ext uri="{FF2B5EF4-FFF2-40B4-BE49-F238E27FC236}">
                <a16:creationId xmlns="" xmlns:a16="http://schemas.microsoft.com/office/drawing/2014/main" id="{B10A6D5A-CF17-494C-B79D-8B190AC3C1D8}"/>
              </a:ext>
            </a:extLst>
          </p:cNvPr>
          <p:cNvSpPr>
            <a:spLocks noGrp="1"/>
          </p:cNvSpPr>
          <p:nvPr>
            <p:ph sz="quarter" idx="62"/>
          </p:nvPr>
        </p:nvSpPr>
        <p:spPr>
          <a:xfrm>
            <a:off x="6159500" y="476250"/>
            <a:ext cx="2451100" cy="4149725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spcBef>
                <a:spcPts val="600"/>
              </a:spcBef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Content Placeholder 6">
            <a:extLst>
              <a:ext uri="{FF2B5EF4-FFF2-40B4-BE49-F238E27FC236}">
                <a16:creationId xmlns="" xmlns:a16="http://schemas.microsoft.com/office/drawing/2014/main" id="{DE76B683-CDAD-48A2-9A52-3D2B81031811}"/>
              </a:ext>
            </a:extLst>
          </p:cNvPr>
          <p:cNvSpPr>
            <a:spLocks noGrp="1"/>
          </p:cNvSpPr>
          <p:nvPr>
            <p:ph sz="quarter" idx="63"/>
          </p:nvPr>
        </p:nvSpPr>
        <p:spPr>
          <a:xfrm>
            <a:off x="8712200" y="476250"/>
            <a:ext cx="2451100" cy="4149725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spcBef>
                <a:spcPts val="600"/>
              </a:spcBef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Text Placeholder 4">
            <a:extLst>
              <a:ext uri="{FF2B5EF4-FFF2-40B4-BE49-F238E27FC236}">
                <a16:creationId xmlns="" xmlns:a16="http://schemas.microsoft.com/office/drawing/2014/main" id="{2630DAAF-DCA1-445B-896D-CAC3D6E017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84575" y="4727575"/>
            <a:ext cx="2451100" cy="1654175"/>
          </a:xfrm>
          <a:solidFill>
            <a:schemeClr val="accent3">
              <a:alpha val="30000"/>
            </a:schemeClr>
          </a:solidFill>
        </p:spPr>
        <p:txBody>
          <a:bodyPr lIns="73152" bIns="73152"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="" xmlns:a16="http://schemas.microsoft.com/office/drawing/2014/main" id="{D68FDF7A-9608-4A6B-B581-55300ABE2FCF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6156327" y="4727575"/>
            <a:ext cx="2451100" cy="1654175"/>
          </a:xfrm>
          <a:solidFill>
            <a:schemeClr val="accent3">
              <a:alpha val="30000"/>
            </a:schemeClr>
          </a:solidFill>
        </p:spPr>
        <p:txBody>
          <a:bodyPr lIns="73152" bIns="73152"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="" xmlns:a16="http://schemas.microsoft.com/office/drawing/2014/main" id="{CAE8C12F-CC63-4C84-ACEC-AE6C1FB6B298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8707438" y="4727574"/>
            <a:ext cx="2451100" cy="1654175"/>
          </a:xfrm>
          <a:solidFill>
            <a:schemeClr val="accent3">
              <a:alpha val="30000"/>
            </a:schemeClr>
          </a:solidFill>
        </p:spPr>
        <p:txBody>
          <a:bodyPr lIns="73152" bIns="73152"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03798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 3 Column +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962755-0C65-4BE0-A5A7-D86C17C7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9303E485-437D-430C-90FD-0B098DCEC883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6">
            <a:extLst>
              <a:ext uri="{FF2B5EF4-FFF2-40B4-BE49-F238E27FC236}">
                <a16:creationId xmlns="" xmlns:a16="http://schemas.microsoft.com/office/drawing/2014/main" id="{F82FCAD7-8E2A-406D-BD68-62118ED93FB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18" name="Text Placeholder 13">
            <a:extLst>
              <a:ext uri="{FF2B5EF4-FFF2-40B4-BE49-F238E27FC236}">
                <a16:creationId xmlns="" xmlns:a16="http://schemas.microsoft.com/office/drawing/2014/main" id="{17CE7236-8CBB-4625-955D-4A2E27F5CC8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3584575" y="3478213"/>
            <a:ext cx="2460625" cy="2693987"/>
          </a:xfrm>
        </p:spPr>
        <p:txBody>
          <a:bodyPr tIns="0"/>
          <a:lstStyle>
            <a:lvl1pPr>
              <a:spcAft>
                <a:spcPts val="0"/>
              </a:spcAft>
              <a:defRPr>
                <a:solidFill>
                  <a:schemeClr val="tx1"/>
                </a:solidFill>
                <a:latin typeface="Calibre Semibold" panose="020B0703030202060203" pitchFamily="34" charset="0"/>
              </a:defRPr>
            </a:lvl1pPr>
            <a:lvl2pPr marL="0" indent="0">
              <a:buFontTx/>
              <a:buNone/>
              <a:defRPr sz="2200">
                <a:solidFill>
                  <a:schemeClr val="tx1"/>
                </a:solidFill>
                <a:latin typeface="Calibre Light" panose="020B0303030202060203" pitchFamily="34" charset="0"/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Text Placeholder 13">
            <a:extLst>
              <a:ext uri="{FF2B5EF4-FFF2-40B4-BE49-F238E27FC236}">
                <a16:creationId xmlns="" xmlns:a16="http://schemas.microsoft.com/office/drawing/2014/main" id="{A87E9A59-7A55-434F-8D1C-0C9DCD36677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155270" y="3478213"/>
            <a:ext cx="2451097" cy="2693987"/>
          </a:xfrm>
        </p:spPr>
        <p:txBody>
          <a:bodyPr tIns="0"/>
          <a:lstStyle>
            <a:lvl1pPr>
              <a:spcAft>
                <a:spcPts val="0"/>
              </a:spcAft>
              <a:defRPr>
                <a:solidFill>
                  <a:schemeClr val="tx1"/>
                </a:solidFill>
                <a:latin typeface="Calibre Semibold" panose="020B0703030202060203" pitchFamily="34" charset="0"/>
              </a:defRPr>
            </a:lvl1pPr>
            <a:lvl2pPr marL="0" indent="0">
              <a:buFontTx/>
              <a:buNone/>
              <a:defRPr sz="2200">
                <a:solidFill>
                  <a:schemeClr val="tx1"/>
                </a:solidFill>
                <a:latin typeface="Calibre Light" panose="020B0303030202060203" pitchFamily="34" charset="0"/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1" name="Text Placeholder 13">
            <a:extLst>
              <a:ext uri="{FF2B5EF4-FFF2-40B4-BE49-F238E27FC236}">
                <a16:creationId xmlns="" xmlns:a16="http://schemas.microsoft.com/office/drawing/2014/main" id="{6209132C-9A7A-484F-9D6B-45592AEFBE4A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8707438" y="3478213"/>
            <a:ext cx="2468858" cy="2693987"/>
          </a:xfrm>
        </p:spPr>
        <p:txBody>
          <a:bodyPr tIns="0"/>
          <a:lstStyle>
            <a:lvl1pPr>
              <a:spcAft>
                <a:spcPts val="0"/>
              </a:spcAft>
              <a:defRPr>
                <a:solidFill>
                  <a:schemeClr val="tx1"/>
                </a:solidFill>
                <a:latin typeface="Calibre Semibold" panose="020B0703030202060203" pitchFamily="34" charset="0"/>
              </a:defRPr>
            </a:lvl1pPr>
            <a:lvl2pPr marL="0" indent="0">
              <a:buFontTx/>
              <a:buNone/>
              <a:defRPr sz="2200">
                <a:solidFill>
                  <a:schemeClr val="tx1"/>
                </a:solidFill>
                <a:latin typeface="Calibre Light" panose="020B0303030202060203" pitchFamily="34" charset="0"/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2" name="Picture Placeholder 11">
            <a:extLst>
              <a:ext uri="{FF2B5EF4-FFF2-40B4-BE49-F238E27FC236}">
                <a16:creationId xmlns="" xmlns:a16="http://schemas.microsoft.com/office/drawing/2014/main" id="{F5863F80-DEFD-4E1D-B527-6D80C6B88188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3584575" y="1601788"/>
            <a:ext cx="2457450" cy="15621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3" name="Picture Placeholder 11">
            <a:extLst>
              <a:ext uri="{FF2B5EF4-FFF2-40B4-BE49-F238E27FC236}">
                <a16:creationId xmlns="" xmlns:a16="http://schemas.microsoft.com/office/drawing/2014/main" id="{1ABC8741-43F1-4A15-8BF4-505E3E27EE0E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6149977" y="1601788"/>
            <a:ext cx="2451097" cy="15621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7" name="Picture Placeholder 11">
            <a:extLst>
              <a:ext uri="{FF2B5EF4-FFF2-40B4-BE49-F238E27FC236}">
                <a16:creationId xmlns="" xmlns:a16="http://schemas.microsoft.com/office/drawing/2014/main" id="{39D9A9A2-3D13-43EA-8AA3-15C6AC783747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8715378" y="1601788"/>
            <a:ext cx="2451097" cy="15621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F283AF0-165C-4C26-8710-BC167331F76B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511177" y="3492063"/>
            <a:ext cx="1947861" cy="250031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="" xmlns:a16="http://schemas.microsoft.com/office/drawing/2014/main" id="{20681946-647E-4E3E-941A-BC2F1D9DAA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4575" y="921205"/>
            <a:ext cx="2460625" cy="578984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="" xmlns:a16="http://schemas.microsoft.com/office/drawing/2014/main" id="{DBABE035-9F36-4B39-A8E7-A443D797A64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154738" y="921205"/>
            <a:ext cx="2460625" cy="578984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="" xmlns:a16="http://schemas.microsoft.com/office/drawing/2014/main" id="{A441C666-72B0-4C16-80B2-45F23F4C2E28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8707438" y="921204"/>
            <a:ext cx="2460625" cy="578984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</p:spTree>
    <p:extLst>
      <p:ext uri="{BB962C8B-B14F-4D97-AF65-F5344CB8AC3E}">
        <p14:creationId xmlns:p14="http://schemas.microsoft.com/office/powerpoint/2010/main" val="37719336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Cover 1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="" xmlns:a16="http://schemas.microsoft.com/office/drawing/2014/main" id="{36F222E5-437D-4D26-94F0-6DA259B59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84575" y="1606550"/>
            <a:ext cx="8094664" cy="4775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4B50443A-8339-4B27-B4A9-FF02F1201B4A}"/>
              </a:ext>
            </a:extLst>
          </p:cNvPr>
          <p:cNvCxnSpPr>
            <a:cxnSpLocks/>
          </p:cNvCxnSpPr>
          <p:nvPr userDrawn="1"/>
        </p:nvCxnSpPr>
        <p:spPr>
          <a:xfrm>
            <a:off x="3584575" y="601449"/>
            <a:ext cx="6558602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Holder 3">
            <a:extLst>
              <a:ext uri="{FF2B5EF4-FFF2-40B4-BE49-F238E27FC236}">
                <a16:creationId xmlns="" xmlns:a16="http://schemas.microsoft.com/office/drawing/2014/main" id="{76276979-8C48-B54F-A483-0C1D538B416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11174" y="6217054"/>
            <a:ext cx="1435101" cy="412100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554492" eaLnBrk="1" fontAlgn="auto" latinLnBrk="0" hangingPunct="1">
              <a:lnSpc>
                <a:spcPts val="169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050" b="0" kern="1200" spc="-3" dirty="0" err="1" smtClean="0">
                <a:solidFill>
                  <a:srgbClr val="FFFFFF"/>
                </a:solidFill>
                <a:latin typeface="Space Mono" panose="02000509040000020004" pitchFamily="49" charset="0"/>
                <a:ea typeface="+mn-ea"/>
                <a:cs typeface="Space Mono" panose="02000509040000020004" pitchFamily="49" charset="0"/>
              </a:defRPr>
            </a:lvl1pPr>
          </a:lstStyle>
          <a:p>
            <a:r>
              <a:rPr lang="en-GB" dirty="0"/>
              <a:t>21 JANUARY 2021</a:t>
            </a:r>
          </a:p>
          <a:p>
            <a:endParaRPr dirty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51B9FA0E-E9B2-48CD-AB3E-621C23814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5" y="1548314"/>
            <a:ext cx="2459036" cy="1929899"/>
          </a:xfrm>
        </p:spPr>
        <p:txBody>
          <a:bodyPr/>
          <a:lstStyle>
            <a:lvl1pPr>
              <a:lnSpc>
                <a:spcPct val="85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7D9956ED-0AB6-478A-B82C-B67610F4E3D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11175" y="4102100"/>
            <a:ext cx="2459036" cy="1149349"/>
          </a:xfrm>
        </p:spPr>
        <p:txBody>
          <a:bodyPr tIns="0">
            <a:noAutofit/>
          </a:bodyPr>
          <a:lstStyle>
            <a:lvl1pPr>
              <a:defRPr sz="17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700" b="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51402F92-C298-4C9D-B165-225CA6300EEC}"/>
              </a:ext>
            </a:extLst>
          </p:cNvPr>
          <p:cNvSpPr/>
          <p:nvPr userDrawn="1"/>
        </p:nvSpPr>
        <p:spPr>
          <a:xfrm>
            <a:off x="0" y="0"/>
            <a:ext cx="3584575" cy="109165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6908F832-19E0-44E6-B581-490873FA74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5020" y="482113"/>
            <a:ext cx="922631" cy="22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55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Image 3 Column +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962755-0C65-4BE0-A5A7-D86C17C7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9303E485-437D-430C-90FD-0B098DCEC883}"/>
              </a:ext>
            </a:extLst>
          </p:cNvPr>
          <p:cNvCxnSpPr>
            <a:cxnSpLocks/>
          </p:cNvCxnSpPr>
          <p:nvPr userDrawn="1"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6">
            <a:extLst>
              <a:ext uri="{FF2B5EF4-FFF2-40B4-BE49-F238E27FC236}">
                <a16:creationId xmlns="" xmlns:a16="http://schemas.microsoft.com/office/drawing/2014/main" id="{F82FCAD7-8E2A-406D-BD68-62118ED93FB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18" name="Text Placeholder 13">
            <a:extLst>
              <a:ext uri="{FF2B5EF4-FFF2-40B4-BE49-F238E27FC236}">
                <a16:creationId xmlns="" xmlns:a16="http://schemas.microsoft.com/office/drawing/2014/main" id="{17CE7236-8CBB-4625-955D-4A2E27F5CC8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3584575" y="3478213"/>
            <a:ext cx="2460625" cy="2693987"/>
          </a:xfrm>
        </p:spPr>
        <p:txBody>
          <a:bodyPr tIns="0"/>
          <a:lstStyle>
            <a:lvl1pPr>
              <a:spcAft>
                <a:spcPts val="0"/>
              </a:spcAft>
              <a:defRPr>
                <a:solidFill>
                  <a:schemeClr val="tx1"/>
                </a:solidFill>
                <a:latin typeface="Calibre Semibold" panose="020B0703030202060203" pitchFamily="34" charset="0"/>
              </a:defRPr>
            </a:lvl1pPr>
            <a:lvl2pPr marL="0" indent="0">
              <a:buFontTx/>
              <a:buNone/>
              <a:defRPr sz="2200">
                <a:solidFill>
                  <a:schemeClr val="tx1"/>
                </a:solidFill>
                <a:latin typeface="Calibre Light" panose="020B0303030202060203" pitchFamily="34" charset="0"/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Text Placeholder 13">
            <a:extLst>
              <a:ext uri="{FF2B5EF4-FFF2-40B4-BE49-F238E27FC236}">
                <a16:creationId xmlns="" xmlns:a16="http://schemas.microsoft.com/office/drawing/2014/main" id="{A87E9A59-7A55-434F-8D1C-0C9DCD36677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155270" y="3478213"/>
            <a:ext cx="2451097" cy="2693987"/>
          </a:xfrm>
        </p:spPr>
        <p:txBody>
          <a:bodyPr tIns="0"/>
          <a:lstStyle>
            <a:lvl1pPr>
              <a:spcAft>
                <a:spcPts val="0"/>
              </a:spcAft>
              <a:defRPr>
                <a:solidFill>
                  <a:schemeClr val="tx1"/>
                </a:solidFill>
                <a:latin typeface="Calibre Semibold" panose="020B0703030202060203" pitchFamily="34" charset="0"/>
              </a:defRPr>
            </a:lvl1pPr>
            <a:lvl2pPr marL="0" indent="0">
              <a:buFontTx/>
              <a:buNone/>
              <a:defRPr sz="2200">
                <a:solidFill>
                  <a:schemeClr val="tx1"/>
                </a:solidFill>
                <a:latin typeface="Calibre Light" panose="020B0303030202060203" pitchFamily="34" charset="0"/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1" name="Text Placeholder 13">
            <a:extLst>
              <a:ext uri="{FF2B5EF4-FFF2-40B4-BE49-F238E27FC236}">
                <a16:creationId xmlns="" xmlns:a16="http://schemas.microsoft.com/office/drawing/2014/main" id="{6209132C-9A7A-484F-9D6B-45592AEFBE4A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8707438" y="3478213"/>
            <a:ext cx="2468858" cy="2693987"/>
          </a:xfrm>
        </p:spPr>
        <p:txBody>
          <a:bodyPr tIns="0"/>
          <a:lstStyle>
            <a:lvl1pPr>
              <a:spcAft>
                <a:spcPts val="0"/>
              </a:spcAft>
              <a:defRPr>
                <a:solidFill>
                  <a:schemeClr val="tx1"/>
                </a:solidFill>
                <a:latin typeface="Calibre Semibold" panose="020B0703030202060203" pitchFamily="34" charset="0"/>
              </a:defRPr>
            </a:lvl1pPr>
            <a:lvl2pPr marL="0" indent="0">
              <a:buFontTx/>
              <a:buNone/>
              <a:defRPr sz="2200">
                <a:solidFill>
                  <a:schemeClr val="tx1"/>
                </a:solidFill>
                <a:latin typeface="Calibre Light" panose="020B0303030202060203" pitchFamily="34" charset="0"/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2" name="Picture Placeholder 11">
            <a:extLst>
              <a:ext uri="{FF2B5EF4-FFF2-40B4-BE49-F238E27FC236}">
                <a16:creationId xmlns="" xmlns:a16="http://schemas.microsoft.com/office/drawing/2014/main" id="{F5863F80-DEFD-4E1D-B527-6D80C6B88188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3584575" y="1601788"/>
            <a:ext cx="2457450" cy="15621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3" name="Picture Placeholder 11">
            <a:extLst>
              <a:ext uri="{FF2B5EF4-FFF2-40B4-BE49-F238E27FC236}">
                <a16:creationId xmlns="" xmlns:a16="http://schemas.microsoft.com/office/drawing/2014/main" id="{1ABC8741-43F1-4A15-8BF4-505E3E27EE0E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6149977" y="1601788"/>
            <a:ext cx="2451097" cy="15621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7" name="Picture Placeholder 11">
            <a:extLst>
              <a:ext uri="{FF2B5EF4-FFF2-40B4-BE49-F238E27FC236}">
                <a16:creationId xmlns="" xmlns:a16="http://schemas.microsoft.com/office/drawing/2014/main" id="{39D9A9A2-3D13-43EA-8AA3-15C6AC783747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8715378" y="1601788"/>
            <a:ext cx="2451097" cy="15621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8BB620A-70FA-47B5-9375-63E2EDE2AC69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511177" y="3492063"/>
            <a:ext cx="1947861" cy="250031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="" xmlns:a16="http://schemas.microsoft.com/office/drawing/2014/main" id="{F59B7FF5-843D-43B0-9504-87FD537AA22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4575" y="921205"/>
            <a:ext cx="2460625" cy="578984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="" xmlns:a16="http://schemas.microsoft.com/office/drawing/2014/main" id="{60CA06D5-335E-4D4A-8354-C0F7A4C3186F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154738" y="921205"/>
            <a:ext cx="2460625" cy="578984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="" xmlns:a16="http://schemas.microsoft.com/office/drawing/2014/main" id="{651E9DA8-9494-4733-A4CC-603CB4DA102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8707438" y="921204"/>
            <a:ext cx="2460625" cy="578984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</p:spTree>
    <p:extLst>
      <p:ext uri="{BB962C8B-B14F-4D97-AF65-F5344CB8AC3E}">
        <p14:creationId xmlns:p14="http://schemas.microsoft.com/office/powerpoint/2010/main" val="24014507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="" xmlns:a16="http://schemas.microsoft.com/office/drawing/2014/main" id="{057B03FB-3DDD-43D5-937D-82E8E760C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06FCBAB6-F45A-4A9F-AFC0-FA89B4BE41E5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4105276" y="484190"/>
            <a:ext cx="1016000" cy="1325564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Picture Placeholder 11">
            <a:extLst>
              <a:ext uri="{FF2B5EF4-FFF2-40B4-BE49-F238E27FC236}">
                <a16:creationId xmlns="" xmlns:a16="http://schemas.microsoft.com/office/drawing/2014/main" id="{63211789-735E-4E7A-BA8F-7919401DC5CC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8215843" y="481311"/>
            <a:ext cx="1016000" cy="1325564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Text Placeholder 4">
            <a:extLst>
              <a:ext uri="{FF2B5EF4-FFF2-40B4-BE49-F238E27FC236}">
                <a16:creationId xmlns="" xmlns:a16="http://schemas.microsoft.com/office/drawing/2014/main" id="{0DCCB9D4-1D16-4FF6-8538-257C59FA776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102946" y="2852739"/>
            <a:ext cx="1016000" cy="3557869"/>
          </a:xfrm>
        </p:spPr>
        <p:txBody>
          <a:bodyPr tIns="0"/>
          <a:lstStyle>
            <a:lvl1pPr>
              <a:spcBef>
                <a:spcPts val="1800"/>
              </a:spcBef>
              <a:spcAft>
                <a:spcPts val="0"/>
              </a:spcAft>
              <a:defRPr sz="1050" b="1" cap="all" baseline="0">
                <a:latin typeface="Barlow Condensed" panose="00000506000000000000" pitchFamily="2" charset="0"/>
              </a:defRPr>
            </a:lvl1pPr>
            <a:lvl2pPr>
              <a:spcAft>
                <a:spcPts val="0"/>
              </a:spcAft>
              <a:defRPr sz="1050">
                <a:latin typeface="Barlow Condensed" panose="00000506000000000000" pitchFamily="2" charset="0"/>
              </a:defRPr>
            </a:lvl2pPr>
            <a:lvl3pPr marL="90488" indent="-90488">
              <a:spcBef>
                <a:spcPts val="0"/>
              </a:spcBef>
              <a:spcAft>
                <a:spcPts val="0"/>
              </a:spcAft>
              <a:buFont typeface="SwissReSansOTLight" panose="04000400000000000000" pitchFamily="82" charset="0"/>
              <a:buChar char="–"/>
              <a:defRPr sz="1050">
                <a:latin typeface="Barlow Condensed" panose="00000506000000000000" pitchFamily="2" charset="0"/>
              </a:defRPr>
            </a:lvl3pPr>
            <a:lvl5pPr>
              <a:defRPr>
                <a:latin typeface="Calibre Bold" panose="020B0803030202060203" pitchFamily="34" charset="0"/>
              </a:defRPr>
            </a:lvl5pPr>
          </a:lstStyle>
          <a:p>
            <a:pPr lvl="0"/>
            <a:r>
              <a:rPr lang="en-US" dirty="0"/>
              <a:t>subheading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="" xmlns:a16="http://schemas.microsoft.com/office/drawing/2014/main" id="{2095B527-5B70-47B4-95BE-DECF37C363B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201871" y="2852739"/>
            <a:ext cx="1016000" cy="3557869"/>
          </a:xfrm>
        </p:spPr>
        <p:txBody>
          <a:bodyPr tIns="0"/>
          <a:lstStyle>
            <a:lvl1pPr>
              <a:spcBef>
                <a:spcPts val="1800"/>
              </a:spcBef>
              <a:spcAft>
                <a:spcPts val="0"/>
              </a:spcAft>
              <a:defRPr sz="1050" b="1" cap="all" baseline="0">
                <a:latin typeface="Barlow Condensed" panose="00000506000000000000" pitchFamily="2" charset="0"/>
              </a:defRPr>
            </a:lvl1pPr>
            <a:lvl2pPr>
              <a:spcAft>
                <a:spcPts val="0"/>
              </a:spcAft>
              <a:defRPr sz="1050">
                <a:latin typeface="Barlow Condensed" panose="00000506000000000000" pitchFamily="2" charset="0"/>
              </a:defRPr>
            </a:lvl2pPr>
            <a:lvl3pPr marL="90488" indent="-90488">
              <a:spcBef>
                <a:spcPts val="0"/>
              </a:spcBef>
              <a:spcAft>
                <a:spcPts val="0"/>
              </a:spcAft>
              <a:buFont typeface="SwissReSansOTLight" panose="04000400000000000000" pitchFamily="82" charset="0"/>
              <a:buChar char="–"/>
              <a:defRPr sz="1050">
                <a:latin typeface="Barlow Condensed" panose="00000506000000000000" pitchFamily="2" charset="0"/>
              </a:defRPr>
            </a:lvl3pPr>
            <a:lvl5pPr>
              <a:defRPr>
                <a:latin typeface="Calibre Bold" panose="020B0803030202060203" pitchFamily="34" charset="0"/>
              </a:defRPr>
            </a:lvl5pPr>
          </a:lstStyle>
          <a:p>
            <a:pPr lvl="0"/>
            <a:r>
              <a:rPr lang="en-US" dirty="0"/>
              <a:t>subheading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5FC07B9A-D2CB-4E21-94E8-D78567A2DCC2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6">
            <a:extLst>
              <a:ext uri="{FF2B5EF4-FFF2-40B4-BE49-F238E27FC236}">
                <a16:creationId xmlns="" xmlns:a16="http://schemas.microsoft.com/office/drawing/2014/main" id="{6B97DD71-031B-4E0C-9AEE-E2D7B11C1926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16" name="Text Placeholder 4">
            <a:extLst>
              <a:ext uri="{FF2B5EF4-FFF2-40B4-BE49-F238E27FC236}">
                <a16:creationId xmlns="" xmlns:a16="http://schemas.microsoft.com/office/drawing/2014/main" id="{3F36BB42-BAAC-470B-A14C-8054A655C6B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538046" y="430322"/>
            <a:ext cx="2043854" cy="1069866"/>
          </a:xfrm>
        </p:spPr>
        <p:txBody>
          <a:bodyPr tIns="0"/>
          <a:lstStyle>
            <a:lvl1pPr>
              <a:spcAft>
                <a:spcPts val="0"/>
              </a:spcAft>
              <a:defRPr sz="1000" cap="all" baseline="0">
                <a:latin typeface="+mn-lt"/>
              </a:defRPr>
            </a:lvl1pPr>
            <a:lvl2pPr>
              <a:spcAft>
                <a:spcPts val="1800"/>
              </a:spcAft>
              <a:defRPr sz="1400"/>
            </a:lvl2pPr>
            <a:lvl3pPr>
              <a:spcBef>
                <a:spcPts val="600"/>
              </a:spcBef>
              <a:spcAft>
                <a:spcPts val="0"/>
              </a:spcAft>
              <a:defRPr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indent="0">
              <a:spcBef>
                <a:spcPts val="0"/>
              </a:spcBef>
              <a:spcAft>
                <a:spcPts val="600"/>
              </a:spcAft>
              <a:buNone/>
              <a:defRPr>
                <a:latin typeface="Calibre Bold" panose="020B0803030202060203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dirty="0"/>
              <a:t>industry</a:t>
            </a:r>
          </a:p>
          <a:p>
            <a:pPr lvl="1"/>
            <a:r>
              <a:rPr lang="en-US" dirty="0"/>
              <a:t>Name Surname</a:t>
            </a:r>
          </a:p>
          <a:p>
            <a:pPr lvl="2"/>
            <a:r>
              <a:rPr lang="en-US" dirty="0"/>
              <a:t>Job Title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="" xmlns:a16="http://schemas.microsoft.com/office/drawing/2014/main" id="{F516C98C-1DF2-4FF6-A7E2-C3FDB9F7A5D7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635384" y="430322"/>
            <a:ext cx="2043854" cy="1069866"/>
          </a:xfrm>
        </p:spPr>
        <p:txBody>
          <a:bodyPr tIns="0"/>
          <a:lstStyle>
            <a:lvl1pPr>
              <a:spcAft>
                <a:spcPts val="0"/>
              </a:spcAft>
              <a:defRPr sz="1000" cap="all" baseline="0">
                <a:latin typeface="+mn-lt"/>
              </a:defRPr>
            </a:lvl1pPr>
            <a:lvl2pPr>
              <a:spcAft>
                <a:spcPts val="1800"/>
              </a:spcAft>
              <a:defRPr sz="1400"/>
            </a:lvl2pPr>
            <a:lvl3pPr>
              <a:spcBef>
                <a:spcPts val="600"/>
              </a:spcBef>
              <a:spcAft>
                <a:spcPts val="0"/>
              </a:spcAft>
              <a:defRPr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indent="0">
              <a:spcBef>
                <a:spcPts val="0"/>
              </a:spcBef>
              <a:spcAft>
                <a:spcPts val="600"/>
              </a:spcAft>
              <a:buNone/>
              <a:defRPr>
                <a:latin typeface="Calibre Bold" panose="020B0803030202060203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dirty="0"/>
              <a:t>industry</a:t>
            </a:r>
          </a:p>
          <a:p>
            <a:pPr lvl="1"/>
            <a:r>
              <a:rPr lang="en-US" dirty="0"/>
              <a:t>Name Surname</a:t>
            </a:r>
          </a:p>
          <a:p>
            <a:pPr lvl="2"/>
            <a:r>
              <a:rPr lang="en-US" dirty="0"/>
              <a:t>Job Title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="" xmlns:a16="http://schemas.microsoft.com/office/drawing/2014/main" id="{B2D3416A-00E4-47AF-A14C-AFFB92D9F7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8816" y="2125663"/>
            <a:ext cx="2043854" cy="4302016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="" xmlns:a16="http://schemas.microsoft.com/office/drawing/2014/main" id="{195FCD78-DB6B-421B-B2D4-AE5BEF3DF4B0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9647997" y="2125662"/>
            <a:ext cx="2043854" cy="4302016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516670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4 Column +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0EDA477A-EA05-4910-A907-B37AE408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3E1B1BC1-6426-4194-977F-50E0566069B1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6">
            <a:extLst>
              <a:ext uri="{FF2B5EF4-FFF2-40B4-BE49-F238E27FC236}">
                <a16:creationId xmlns="" xmlns:a16="http://schemas.microsoft.com/office/drawing/2014/main" id="{2C4518EA-20F4-4C32-AE32-5FF170885DA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="" xmlns:a16="http://schemas.microsoft.com/office/drawing/2014/main" id="{382EEC82-E425-4447-8168-823386C35811}"/>
              </a:ext>
            </a:extLst>
          </p:cNvPr>
          <p:cNvSpPr>
            <a:spLocks noGrp="1"/>
          </p:cNvSpPr>
          <p:nvPr>
            <p:ph sz="quarter" idx="46"/>
          </p:nvPr>
        </p:nvSpPr>
        <p:spPr>
          <a:xfrm>
            <a:off x="3596483" y="1601788"/>
            <a:ext cx="1946577" cy="4376737"/>
          </a:xfrm>
          <a:custGeom>
            <a:avLst/>
            <a:gdLst>
              <a:gd name="connsiteX0" fmla="*/ 0 w 1946577"/>
              <a:gd name="connsiteY0" fmla="*/ 0 h 4376737"/>
              <a:gd name="connsiteX1" fmla="*/ 1946577 w 1946577"/>
              <a:gd name="connsiteY1" fmla="*/ 0 h 4376737"/>
              <a:gd name="connsiteX2" fmla="*/ 1946577 w 1946577"/>
              <a:gd name="connsiteY2" fmla="*/ 4376737 h 4376737"/>
              <a:gd name="connsiteX3" fmla="*/ 0 w 1946577"/>
              <a:gd name="connsiteY3" fmla="*/ 4376737 h 4376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6577" h="4376737">
                <a:moveTo>
                  <a:pt x="0" y="0"/>
                </a:moveTo>
                <a:lnTo>
                  <a:pt x="1946577" y="0"/>
                </a:lnTo>
                <a:lnTo>
                  <a:pt x="1946577" y="4376737"/>
                </a:lnTo>
                <a:lnTo>
                  <a:pt x="0" y="437673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2" name="Content Placeholder 21">
            <a:extLst>
              <a:ext uri="{FF2B5EF4-FFF2-40B4-BE49-F238E27FC236}">
                <a16:creationId xmlns="" xmlns:a16="http://schemas.microsoft.com/office/drawing/2014/main" id="{B6F5A440-4CB0-4227-83F4-B25372C1CEF0}"/>
              </a:ext>
            </a:extLst>
          </p:cNvPr>
          <p:cNvSpPr>
            <a:spLocks noGrp="1"/>
          </p:cNvSpPr>
          <p:nvPr>
            <p:ph sz="quarter" idx="47"/>
          </p:nvPr>
        </p:nvSpPr>
        <p:spPr>
          <a:xfrm>
            <a:off x="5664612" y="1601788"/>
            <a:ext cx="1921257" cy="4376737"/>
          </a:xfrm>
          <a:custGeom>
            <a:avLst/>
            <a:gdLst>
              <a:gd name="connsiteX0" fmla="*/ 0 w 1921257"/>
              <a:gd name="connsiteY0" fmla="*/ 0 h 4376737"/>
              <a:gd name="connsiteX1" fmla="*/ 1921257 w 1921257"/>
              <a:gd name="connsiteY1" fmla="*/ 0 h 4376737"/>
              <a:gd name="connsiteX2" fmla="*/ 1921257 w 1921257"/>
              <a:gd name="connsiteY2" fmla="*/ 4376737 h 4376737"/>
              <a:gd name="connsiteX3" fmla="*/ 0 w 1921257"/>
              <a:gd name="connsiteY3" fmla="*/ 4376737 h 4376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1257" h="4376737">
                <a:moveTo>
                  <a:pt x="0" y="0"/>
                </a:moveTo>
                <a:lnTo>
                  <a:pt x="1921257" y="0"/>
                </a:lnTo>
                <a:lnTo>
                  <a:pt x="1921257" y="4376737"/>
                </a:lnTo>
                <a:lnTo>
                  <a:pt x="0" y="437673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="" xmlns:a16="http://schemas.microsoft.com/office/drawing/2014/main" id="{628C5231-34D0-4652-B982-40A4C84EBCC8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7710102" y="1601788"/>
            <a:ext cx="1921258" cy="4376737"/>
          </a:xfrm>
          <a:custGeom>
            <a:avLst/>
            <a:gdLst>
              <a:gd name="connsiteX0" fmla="*/ 0 w 1921258"/>
              <a:gd name="connsiteY0" fmla="*/ 0 h 4376737"/>
              <a:gd name="connsiteX1" fmla="*/ 1921258 w 1921258"/>
              <a:gd name="connsiteY1" fmla="*/ 0 h 4376737"/>
              <a:gd name="connsiteX2" fmla="*/ 1921258 w 1921258"/>
              <a:gd name="connsiteY2" fmla="*/ 4376737 h 4376737"/>
              <a:gd name="connsiteX3" fmla="*/ 0 w 1921258"/>
              <a:gd name="connsiteY3" fmla="*/ 4376737 h 4376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1258" h="4376737">
                <a:moveTo>
                  <a:pt x="0" y="0"/>
                </a:moveTo>
                <a:lnTo>
                  <a:pt x="1921258" y="0"/>
                </a:lnTo>
                <a:lnTo>
                  <a:pt x="1921258" y="4376737"/>
                </a:lnTo>
                <a:lnTo>
                  <a:pt x="0" y="437673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="" xmlns:a16="http://schemas.microsoft.com/office/drawing/2014/main" id="{CFBC130C-E5E4-405A-9E7E-C6CC4C07AFB5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9757978" y="1601788"/>
            <a:ext cx="1921258" cy="4376737"/>
          </a:xfrm>
          <a:custGeom>
            <a:avLst/>
            <a:gdLst>
              <a:gd name="connsiteX0" fmla="*/ 0 w 1921258"/>
              <a:gd name="connsiteY0" fmla="*/ 0 h 4376737"/>
              <a:gd name="connsiteX1" fmla="*/ 1921258 w 1921258"/>
              <a:gd name="connsiteY1" fmla="*/ 0 h 4376737"/>
              <a:gd name="connsiteX2" fmla="*/ 1921258 w 1921258"/>
              <a:gd name="connsiteY2" fmla="*/ 4376737 h 4376737"/>
              <a:gd name="connsiteX3" fmla="*/ 0 w 1921258"/>
              <a:gd name="connsiteY3" fmla="*/ 4376737 h 4376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1258" h="4376737">
                <a:moveTo>
                  <a:pt x="0" y="0"/>
                </a:moveTo>
                <a:lnTo>
                  <a:pt x="1921258" y="0"/>
                </a:lnTo>
                <a:lnTo>
                  <a:pt x="1921258" y="4376737"/>
                </a:lnTo>
                <a:lnTo>
                  <a:pt x="0" y="437673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B06FC62-0D29-4AB4-A866-E5DF66540810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511177" y="3492063"/>
            <a:ext cx="1947861" cy="250031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="" xmlns:a16="http://schemas.microsoft.com/office/drawing/2014/main" id="{DEA8446A-B0D9-47B3-9D07-FC91721D036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4576" y="917539"/>
            <a:ext cx="3997324" cy="582649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="" xmlns:a16="http://schemas.microsoft.com/office/drawing/2014/main" id="{E806D6EB-7E95-44EC-9C49-5C0DD97EC109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681911" y="917539"/>
            <a:ext cx="3997324" cy="582649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</p:spTree>
    <p:extLst>
      <p:ext uri="{BB962C8B-B14F-4D97-AF65-F5344CB8AC3E}">
        <p14:creationId xmlns:p14="http://schemas.microsoft.com/office/powerpoint/2010/main" val="36304531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Info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44D824BA-6789-4656-BC8F-B17AECC0DACD}"/>
              </a:ext>
            </a:extLst>
          </p:cNvPr>
          <p:cNvSpPr/>
          <p:nvPr userDrawn="1"/>
        </p:nvSpPr>
        <p:spPr>
          <a:xfrm>
            <a:off x="511177" y="2852739"/>
            <a:ext cx="11168062" cy="3529012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8">
            <a:extLst>
              <a:ext uri="{FF2B5EF4-FFF2-40B4-BE49-F238E27FC236}">
                <a16:creationId xmlns="" xmlns:a16="http://schemas.microsoft.com/office/drawing/2014/main" id="{057B03FB-3DDD-43D5-937D-82E8E760C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D9B1FDA1-BBD6-41FA-8D9D-315CC67A2EB1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3584575" y="1617690"/>
            <a:ext cx="6911707" cy="12092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9D999275-F56B-4B15-B1EC-8C79C46FF37C}"/>
              </a:ext>
            </a:extLst>
          </p:cNvPr>
          <p:cNvCxnSpPr>
            <a:cxnSpLocks/>
          </p:cNvCxnSpPr>
          <p:nvPr userDrawn="1"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6">
            <a:extLst>
              <a:ext uri="{FF2B5EF4-FFF2-40B4-BE49-F238E27FC236}">
                <a16:creationId xmlns="" xmlns:a16="http://schemas.microsoft.com/office/drawing/2014/main" id="{FFC12AC0-3BAB-4389-AD48-421F62F8F40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150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Info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44D824BA-6789-4656-BC8F-B17AECC0DACD}"/>
              </a:ext>
            </a:extLst>
          </p:cNvPr>
          <p:cNvSpPr/>
          <p:nvPr userDrawn="1"/>
        </p:nvSpPr>
        <p:spPr>
          <a:xfrm>
            <a:off x="511177" y="2852739"/>
            <a:ext cx="11168062" cy="3529012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8">
            <a:extLst>
              <a:ext uri="{FF2B5EF4-FFF2-40B4-BE49-F238E27FC236}">
                <a16:creationId xmlns="" xmlns:a16="http://schemas.microsoft.com/office/drawing/2014/main" id="{057B03FB-3DDD-43D5-937D-82E8E760C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9D999275-F56B-4B15-B1EC-8C79C46FF37C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6">
            <a:extLst>
              <a:ext uri="{FF2B5EF4-FFF2-40B4-BE49-F238E27FC236}">
                <a16:creationId xmlns="" xmlns:a16="http://schemas.microsoft.com/office/drawing/2014/main" id="{FFC12AC0-3BAB-4389-AD48-421F62F8F40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="" xmlns:a16="http://schemas.microsoft.com/office/drawing/2014/main" id="{A99B2442-5801-459F-9957-C8284E3056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584575" y="1617690"/>
            <a:ext cx="3484563" cy="1209224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spcBef>
                <a:spcPts val="600"/>
              </a:spcBef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="" xmlns:a16="http://schemas.microsoft.com/office/drawing/2014/main" id="{F6D4F889-9E9E-4C74-B59F-BB65D16C6352}"/>
              </a:ext>
            </a:extLst>
          </p:cNvPr>
          <p:cNvSpPr>
            <a:spLocks noGrp="1"/>
          </p:cNvSpPr>
          <p:nvPr>
            <p:ph sz="quarter" idx="59"/>
          </p:nvPr>
        </p:nvSpPr>
        <p:spPr>
          <a:xfrm>
            <a:off x="7170738" y="1601788"/>
            <a:ext cx="3484563" cy="1209224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spcBef>
                <a:spcPts val="600"/>
              </a:spcBef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5025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9FD969-0998-492E-B4DA-2600AA8CC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28D9486A-B98E-4B57-8D8A-06E1859A7223}"/>
              </a:ext>
            </a:extLst>
          </p:cNvPr>
          <p:cNvCxnSpPr>
            <a:cxnSpLocks/>
          </p:cNvCxnSpPr>
          <p:nvPr userDrawn="1"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6">
            <a:extLst>
              <a:ext uri="{FF2B5EF4-FFF2-40B4-BE49-F238E27FC236}">
                <a16:creationId xmlns="" xmlns:a16="http://schemas.microsoft.com/office/drawing/2014/main" id="{3D8A3E1F-620B-4CA3-97C7-68562D78F51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FA9A521-98E2-43CC-85CA-3FEC60A7E683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593985" y="1601788"/>
            <a:ext cx="2455863" cy="3024187"/>
          </a:xfrm>
          <a:solidFill>
            <a:schemeClr val="bg2"/>
          </a:solidFill>
        </p:spPr>
        <p:txBody>
          <a:bodyPr lIns="182880" tIns="182880" rIns="182880" bIns="182880"/>
          <a:lstStyle>
            <a:lvl1pPr marL="0" indent="0">
              <a:spcAft>
                <a:spcPts val="0"/>
              </a:spcAft>
              <a:buFontTx/>
              <a:buNone/>
              <a:defRPr lang="en-US" sz="6000" b="0" dirty="0" smtClean="0">
                <a:solidFill>
                  <a:schemeClr val="tx1"/>
                </a:solidFill>
                <a:latin typeface="Calibre Light" panose="020B03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600"/>
              </a:spcAft>
              <a:defRPr lang="en-US" sz="2200" dirty="0" smtClean="0">
                <a:solidFill>
                  <a:schemeClr val="tx1"/>
                </a:solidFill>
                <a:latin typeface="Calibre Light" panose="020B0303030202060203" pitchFamily="34" charset="0"/>
                <a:ea typeface="+mn-ea"/>
                <a:cs typeface="+mn-cs"/>
              </a:defRPr>
            </a:lvl2pPr>
            <a:lvl3pPr marL="0" indent="0">
              <a:spcBef>
                <a:spcPts val="3400"/>
              </a:spcBef>
              <a:spcAft>
                <a:spcPts val="600"/>
              </a:spcAft>
              <a:buFontTx/>
              <a:buNone/>
              <a:defRPr lang="en-US" sz="16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3pPr>
            <a:lvl4pPr marL="173736">
              <a:spcBef>
                <a:spcPts val="300"/>
              </a:spcBef>
              <a:spcAft>
                <a:spcPts val="300"/>
              </a:spcAft>
              <a:defRPr lang="en-US" sz="1200" b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56616" indent="-171450">
              <a:spcBef>
                <a:spcPts val="6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Calibre" panose="020B05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#value</a:t>
            </a:r>
          </a:p>
          <a:p>
            <a:pPr lvl="1"/>
            <a:r>
              <a:rPr lang="en-US" dirty="0"/>
              <a:t>unit</a:t>
            </a:r>
          </a:p>
          <a:p>
            <a:pPr lvl="2"/>
            <a:r>
              <a:rPr lang="en-US" dirty="0"/>
              <a:t>Description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="" xmlns:a16="http://schemas.microsoft.com/office/drawing/2014/main" id="{64B3BC16-5A21-484A-8BE9-CBF682C7A0F7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160858" y="1601787"/>
            <a:ext cx="2455863" cy="3024187"/>
          </a:xfrm>
          <a:solidFill>
            <a:schemeClr val="tx1"/>
          </a:solidFill>
        </p:spPr>
        <p:txBody>
          <a:bodyPr lIns="182880" tIns="182880" rIns="182880" bIns="182880"/>
          <a:lstStyle>
            <a:lvl1pPr marL="0" indent="0">
              <a:spcAft>
                <a:spcPts val="0"/>
              </a:spcAft>
              <a:buFontTx/>
              <a:buNone/>
              <a:defRPr lang="en-US" sz="6000" b="0" dirty="0" smtClean="0">
                <a:solidFill>
                  <a:schemeClr val="bg1"/>
                </a:solidFill>
                <a:latin typeface="Calibre Light" panose="020B03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600"/>
              </a:spcAft>
              <a:defRPr lang="en-US" sz="2200" dirty="0" smtClean="0">
                <a:solidFill>
                  <a:schemeClr val="bg1"/>
                </a:solidFill>
                <a:latin typeface="Calibre Light" panose="020B0303030202060203" pitchFamily="34" charset="0"/>
                <a:ea typeface="+mn-ea"/>
                <a:cs typeface="+mn-cs"/>
              </a:defRPr>
            </a:lvl2pPr>
            <a:lvl3pPr marL="0" indent="0">
              <a:spcBef>
                <a:spcPts val="3400"/>
              </a:spcBef>
              <a:spcAft>
                <a:spcPts val="600"/>
              </a:spcAft>
              <a:buFontTx/>
              <a:buNone/>
              <a:defRPr lang="en-US" sz="160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3pPr>
            <a:lvl4pPr marL="173736">
              <a:spcBef>
                <a:spcPts val="300"/>
              </a:spcBef>
              <a:spcAft>
                <a:spcPts val="300"/>
              </a:spcAft>
              <a:buClr>
                <a:schemeClr val="bg1"/>
              </a:buClr>
              <a:defRPr lang="en-US" sz="1200" b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356616" indent="-171450">
              <a:spcBef>
                <a:spcPts val="6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bg1"/>
                </a:solidFill>
                <a:latin typeface="Calibre" panose="020B0503030202060203" pitchFamily="34" charset="0"/>
                <a:ea typeface="+mn-ea"/>
                <a:cs typeface="+mn-cs"/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#value</a:t>
            </a:r>
          </a:p>
          <a:p>
            <a:pPr lvl="1"/>
            <a:r>
              <a:rPr lang="en-US" dirty="0"/>
              <a:t>unit</a:t>
            </a:r>
          </a:p>
          <a:p>
            <a:pPr lvl="2"/>
            <a:r>
              <a:rPr lang="en-US" dirty="0"/>
              <a:t>Description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="" xmlns:a16="http://schemas.microsoft.com/office/drawing/2014/main" id="{4544D5E3-0BBB-4F91-BE66-4EFDE9562EE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729021" y="1601787"/>
            <a:ext cx="2455863" cy="3024187"/>
          </a:xfrm>
          <a:solidFill>
            <a:schemeClr val="tx2"/>
          </a:solidFill>
        </p:spPr>
        <p:txBody>
          <a:bodyPr lIns="182880" tIns="182880" rIns="182880" bIns="182880"/>
          <a:lstStyle>
            <a:lvl1pPr marL="0" indent="0">
              <a:spcAft>
                <a:spcPts val="0"/>
              </a:spcAft>
              <a:buFontTx/>
              <a:buNone/>
              <a:defRPr lang="en-US" sz="6000" b="0" dirty="0" smtClean="0">
                <a:solidFill>
                  <a:schemeClr val="tx1"/>
                </a:solidFill>
                <a:latin typeface="Calibre Light" panose="020B0303030202060203" pitchFamily="34" charset="0"/>
                <a:ea typeface="+mn-ea"/>
                <a:cs typeface="+mn-cs"/>
              </a:defRPr>
            </a:lvl1pPr>
            <a:lvl2pPr>
              <a:spcBef>
                <a:spcPts val="0"/>
              </a:spcBef>
              <a:spcAft>
                <a:spcPts val="600"/>
              </a:spcAft>
              <a:defRPr lang="en-US" sz="2200" dirty="0" smtClean="0">
                <a:solidFill>
                  <a:schemeClr val="tx1"/>
                </a:solidFill>
                <a:latin typeface="Calibre Light" panose="020B0303030202060203" pitchFamily="34" charset="0"/>
                <a:ea typeface="+mn-ea"/>
                <a:cs typeface="+mn-cs"/>
              </a:defRPr>
            </a:lvl2pPr>
            <a:lvl3pPr marL="0" indent="0">
              <a:spcBef>
                <a:spcPts val="3400"/>
              </a:spcBef>
              <a:spcAft>
                <a:spcPts val="600"/>
              </a:spcAft>
              <a:buFontTx/>
              <a:buNone/>
              <a:defRPr lang="en-US" sz="16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3pPr>
            <a:lvl4pPr marL="173736">
              <a:spcBef>
                <a:spcPts val="300"/>
              </a:spcBef>
              <a:spcAft>
                <a:spcPts val="300"/>
              </a:spcAft>
              <a:defRPr lang="en-US" sz="1200" b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56616" indent="-171450">
              <a:spcBef>
                <a:spcPts val="6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Calibre" panose="020B0503030202060203" pitchFamily="34" charset="0"/>
                <a:ea typeface="+mn-ea"/>
                <a:cs typeface="+mn-cs"/>
              </a:defRPr>
            </a:lvl5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7pPr>
            <a:lvl8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lvl="0"/>
            <a:r>
              <a:rPr lang="en-US" dirty="0"/>
              <a:t>#value</a:t>
            </a:r>
          </a:p>
          <a:p>
            <a:pPr lvl="1"/>
            <a:r>
              <a:rPr lang="en-US" dirty="0"/>
              <a:t>unit</a:t>
            </a:r>
          </a:p>
          <a:p>
            <a:pPr lvl="2"/>
            <a:r>
              <a:rPr lang="en-US" dirty="0"/>
              <a:t>Description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50610A3B-99C8-49E0-B612-213D17F205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12568" y="4983292"/>
            <a:ext cx="7135812" cy="530915"/>
          </a:xfrm>
        </p:spPr>
        <p:txBody>
          <a:bodyPr tIns="100584"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889340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>
            <a:extLst>
              <a:ext uri="{FF2B5EF4-FFF2-40B4-BE49-F238E27FC236}">
                <a16:creationId xmlns="" xmlns:a16="http://schemas.microsoft.com/office/drawing/2014/main" id="{4B6C5592-E75B-4F66-82B4-AE2E36476FDD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512235" y="1981200"/>
            <a:ext cx="1575118" cy="187920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Content Placeholder 30">
            <a:extLst>
              <a:ext uri="{FF2B5EF4-FFF2-40B4-BE49-F238E27FC236}">
                <a16:creationId xmlns="" xmlns:a16="http://schemas.microsoft.com/office/drawing/2014/main" id="{5B7E7880-B55C-4D04-BAEB-85955CA98962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2430141" y="1981200"/>
            <a:ext cx="1575118" cy="187920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Content Placeholder 31">
            <a:extLst>
              <a:ext uri="{FF2B5EF4-FFF2-40B4-BE49-F238E27FC236}">
                <a16:creationId xmlns="" xmlns:a16="http://schemas.microsoft.com/office/drawing/2014/main" id="{F2E1760B-9CF3-448D-86DD-6A7FB6C6379B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4348047" y="1981200"/>
            <a:ext cx="1575118" cy="187920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Content Placeholder 32">
            <a:extLst>
              <a:ext uri="{FF2B5EF4-FFF2-40B4-BE49-F238E27FC236}">
                <a16:creationId xmlns="" xmlns:a16="http://schemas.microsoft.com/office/drawing/2014/main" id="{9D1C2352-316D-4B0F-BAC8-C9C4EAEAAC06}"/>
              </a:ext>
            </a:extLst>
          </p:cNvPr>
          <p:cNvSpPr>
            <a:spLocks noGrp="1"/>
          </p:cNvSpPr>
          <p:nvPr>
            <p:ph sz="quarter" idx="46" hasCustomPrompt="1"/>
          </p:nvPr>
        </p:nvSpPr>
        <p:spPr>
          <a:xfrm>
            <a:off x="6265953" y="1981200"/>
            <a:ext cx="1575118" cy="187920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Content Placeholder 33">
            <a:extLst>
              <a:ext uri="{FF2B5EF4-FFF2-40B4-BE49-F238E27FC236}">
                <a16:creationId xmlns="" xmlns:a16="http://schemas.microsoft.com/office/drawing/2014/main" id="{815FDFA6-6DF2-49E3-AA9F-CE687A266AD5}"/>
              </a:ext>
            </a:extLst>
          </p:cNvPr>
          <p:cNvSpPr>
            <a:spLocks noGrp="1"/>
          </p:cNvSpPr>
          <p:nvPr>
            <p:ph sz="quarter" idx="47" hasCustomPrompt="1"/>
          </p:nvPr>
        </p:nvSpPr>
        <p:spPr>
          <a:xfrm>
            <a:off x="8183859" y="1981200"/>
            <a:ext cx="1575118" cy="187920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Content Placeholder 34">
            <a:extLst>
              <a:ext uri="{FF2B5EF4-FFF2-40B4-BE49-F238E27FC236}">
                <a16:creationId xmlns="" xmlns:a16="http://schemas.microsoft.com/office/drawing/2014/main" id="{FBE5FE07-240C-4FF1-9454-BD534F816F56}"/>
              </a:ext>
            </a:extLst>
          </p:cNvPr>
          <p:cNvSpPr>
            <a:spLocks noGrp="1"/>
          </p:cNvSpPr>
          <p:nvPr>
            <p:ph sz="quarter" idx="48" hasCustomPrompt="1"/>
          </p:nvPr>
        </p:nvSpPr>
        <p:spPr>
          <a:xfrm>
            <a:off x="10101763" y="1981200"/>
            <a:ext cx="1575118" cy="187920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Content Placeholder 42">
            <a:extLst>
              <a:ext uri="{FF2B5EF4-FFF2-40B4-BE49-F238E27FC236}">
                <a16:creationId xmlns="" xmlns:a16="http://schemas.microsoft.com/office/drawing/2014/main" id="{655220C0-89C2-4ABD-95E5-C4A7EEE5197D}"/>
              </a:ext>
            </a:extLst>
          </p:cNvPr>
          <p:cNvSpPr>
            <a:spLocks noGrp="1"/>
          </p:cNvSpPr>
          <p:nvPr>
            <p:ph sz="quarter" idx="49" hasCustomPrompt="1"/>
          </p:nvPr>
        </p:nvSpPr>
        <p:spPr>
          <a:xfrm>
            <a:off x="503224" y="4625070"/>
            <a:ext cx="1575118" cy="187733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Content Placeholder 43">
            <a:extLst>
              <a:ext uri="{FF2B5EF4-FFF2-40B4-BE49-F238E27FC236}">
                <a16:creationId xmlns="" xmlns:a16="http://schemas.microsoft.com/office/drawing/2014/main" id="{F4E0410B-D78F-4EAB-8880-2649BFE3CD0A}"/>
              </a:ext>
            </a:extLst>
          </p:cNvPr>
          <p:cNvSpPr>
            <a:spLocks noGrp="1"/>
          </p:cNvSpPr>
          <p:nvPr>
            <p:ph sz="quarter" idx="50" hasCustomPrompt="1"/>
          </p:nvPr>
        </p:nvSpPr>
        <p:spPr>
          <a:xfrm>
            <a:off x="2421130" y="4625070"/>
            <a:ext cx="1575118" cy="187733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5" name="Content Placeholder 44">
            <a:extLst>
              <a:ext uri="{FF2B5EF4-FFF2-40B4-BE49-F238E27FC236}">
                <a16:creationId xmlns="" xmlns:a16="http://schemas.microsoft.com/office/drawing/2014/main" id="{EDC8F29C-7560-4B79-8BB1-197EBB3626A8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4339036" y="4625070"/>
            <a:ext cx="1575118" cy="187733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Content Placeholder 45">
            <a:extLst>
              <a:ext uri="{FF2B5EF4-FFF2-40B4-BE49-F238E27FC236}">
                <a16:creationId xmlns="" xmlns:a16="http://schemas.microsoft.com/office/drawing/2014/main" id="{0A11A1C4-8D7C-4A6E-A90E-4A14FED7766A}"/>
              </a:ext>
            </a:extLst>
          </p:cNvPr>
          <p:cNvSpPr>
            <a:spLocks noGrp="1"/>
          </p:cNvSpPr>
          <p:nvPr>
            <p:ph sz="quarter" idx="52" hasCustomPrompt="1"/>
          </p:nvPr>
        </p:nvSpPr>
        <p:spPr>
          <a:xfrm>
            <a:off x="6256942" y="4625070"/>
            <a:ext cx="1575118" cy="187733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7" name="Content Placeholder 46">
            <a:extLst>
              <a:ext uri="{FF2B5EF4-FFF2-40B4-BE49-F238E27FC236}">
                <a16:creationId xmlns="" xmlns:a16="http://schemas.microsoft.com/office/drawing/2014/main" id="{4D169E71-15A5-4A4A-B740-2B215BFA104D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>
            <a:off x="8174848" y="4625070"/>
            <a:ext cx="1575118" cy="187733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Content Placeholder 47">
            <a:extLst>
              <a:ext uri="{FF2B5EF4-FFF2-40B4-BE49-F238E27FC236}">
                <a16:creationId xmlns="" xmlns:a16="http://schemas.microsoft.com/office/drawing/2014/main" id="{558C07C3-48E4-4592-B304-8FD05807473D}"/>
              </a:ext>
            </a:extLst>
          </p:cNvPr>
          <p:cNvSpPr>
            <a:spLocks noGrp="1"/>
          </p:cNvSpPr>
          <p:nvPr>
            <p:ph sz="quarter" idx="54" hasCustomPrompt="1"/>
          </p:nvPr>
        </p:nvSpPr>
        <p:spPr>
          <a:xfrm>
            <a:off x="10092752" y="4625070"/>
            <a:ext cx="1575118" cy="1877330"/>
          </a:xfrm>
          <a:custGeom>
            <a:avLst/>
            <a:gdLst>
              <a:gd name="connsiteX0" fmla="*/ 0 w 1575118"/>
              <a:gd name="connsiteY0" fmla="*/ 0 h 1752302"/>
              <a:gd name="connsiteX1" fmla="*/ 1575118 w 1575118"/>
              <a:gd name="connsiteY1" fmla="*/ 0 h 1752302"/>
              <a:gd name="connsiteX2" fmla="*/ 1575118 w 1575118"/>
              <a:gd name="connsiteY2" fmla="*/ 1752302 h 1752302"/>
              <a:gd name="connsiteX3" fmla="*/ 0 w 1575118"/>
              <a:gd name="connsiteY3" fmla="*/ 1752302 h 175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118" h="1752302">
                <a:moveTo>
                  <a:pt x="0" y="0"/>
                </a:moveTo>
                <a:lnTo>
                  <a:pt x="1575118" y="0"/>
                </a:lnTo>
                <a:lnTo>
                  <a:pt x="1575118" y="1752302"/>
                </a:lnTo>
                <a:lnTo>
                  <a:pt x="0" y="1752302"/>
                </a:ln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lIns="72000" tIns="72000" rIns="72000" bIns="72000">
            <a:noAutofit/>
          </a:bodyPr>
          <a:lstStyle>
            <a:lvl1pPr>
              <a:spcAft>
                <a:spcPts val="600"/>
              </a:spcAft>
              <a:defRPr sz="900" cap="all" baseline="0">
                <a:latin typeface="Calibre Semibold" panose="020B0703030202060203" pitchFamily="34" charset="0"/>
              </a:defRPr>
            </a:lvl1pPr>
            <a:lvl2pPr>
              <a:spcAft>
                <a:spcPts val="600"/>
              </a:spcAft>
              <a:defRPr sz="900"/>
            </a:lvl2pPr>
            <a:lvl3pPr>
              <a:spcBef>
                <a:spcPts val="200"/>
              </a:spcBef>
              <a:spcAft>
                <a:spcPts val="200"/>
              </a:spcAft>
              <a:defRPr sz="800"/>
            </a:lvl3pPr>
            <a:lvl4pPr>
              <a:spcBef>
                <a:spcPts val="200"/>
              </a:spcBef>
              <a:spcAft>
                <a:spcPts val="200"/>
              </a:spcAft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ED4F926D-EE6D-49B2-A725-E588891625EF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6">
            <a:extLst>
              <a:ext uri="{FF2B5EF4-FFF2-40B4-BE49-F238E27FC236}">
                <a16:creationId xmlns="" xmlns:a16="http://schemas.microsoft.com/office/drawing/2014/main" id="{051482CA-4921-47D7-96DE-2684BD1497E8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5639A247-1642-4106-84E6-7975F4FC49F1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AF3308BA-CAEE-493C-B380-CDF28061AD23}"/>
              </a:ext>
            </a:extLst>
          </p:cNvPr>
          <p:cNvCxnSpPr>
            <a:cxnSpLocks/>
          </p:cNvCxnSpPr>
          <p:nvPr userDrawn="1"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4">
            <a:extLst>
              <a:ext uri="{FF2B5EF4-FFF2-40B4-BE49-F238E27FC236}">
                <a16:creationId xmlns="" xmlns:a16="http://schemas.microsoft.com/office/drawing/2014/main" id="{212C2254-204A-4258-9C41-3E7B5040E7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7340" y="920750"/>
            <a:ext cx="2459036" cy="575337"/>
          </a:xfrm>
        </p:spPr>
        <p:txBody>
          <a:bodyPr/>
          <a:lstStyle>
            <a:lvl1pPr>
              <a:spcAft>
                <a:spcPts val="600"/>
              </a:spcAft>
              <a:defRPr lang="en-US" sz="1500" b="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>
              <a:buFont typeface="Calibre" panose="020B0503030202060203" pitchFamily="34" charset="0"/>
              <a:buChar char="–"/>
              <a:defRPr lang="en-US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616">
              <a:defRPr lang="en-US" sz="12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spcAft>
                <a:spcPts val="0"/>
              </a:spcAft>
              <a:buFontTx/>
              <a:buNone/>
              <a:defRPr lang="en-US" sz="120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5pPr>
            <a:lvl6pPr>
              <a:defRPr lang="en-US" sz="1050" dirty="0" smtClean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6pPr>
            <a:lvl7pPr>
              <a:spcBef>
                <a:spcPts val="300"/>
              </a:spcBef>
              <a:spcAft>
                <a:spcPts val="300"/>
              </a:spcAft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lang="en-US" sz="105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200"/>
              </a:spcBef>
              <a:defRPr/>
            </a:lvl9pPr>
          </a:lstStyle>
          <a:p>
            <a:pPr lvl="0"/>
            <a:r>
              <a:rPr lang="en-US" dirty="0"/>
              <a:t>Sub heading</a:t>
            </a:r>
          </a:p>
        </p:txBody>
      </p:sp>
    </p:spTree>
    <p:extLst>
      <p:ext uri="{BB962C8B-B14F-4D97-AF65-F5344CB8AC3E}">
        <p14:creationId xmlns:p14="http://schemas.microsoft.com/office/powerpoint/2010/main" val="205126151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+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63B3A32D-AE24-47B3-9C46-EFB663512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9CBAF315-2652-4EA0-B884-B7477DB1C5C0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>
            <a:extLst>
              <a:ext uri="{FF2B5EF4-FFF2-40B4-BE49-F238E27FC236}">
                <a16:creationId xmlns="" xmlns:a16="http://schemas.microsoft.com/office/drawing/2014/main" id="{01E6898C-B419-4C3E-AC33-482DE44DE0C6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2E8C44E-54BC-4BA2-B015-BB756AD66286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7389EC21-C749-48F0-8E76-C911DCFD4313}"/>
              </a:ext>
            </a:extLst>
          </p:cNvPr>
          <p:cNvCxnSpPr>
            <a:cxnSpLocks/>
          </p:cNvCxnSpPr>
          <p:nvPr userDrawn="1"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C668787-7C61-419D-9A62-46599494E3F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511177" y="3492064"/>
            <a:ext cx="1947861" cy="2500312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050">
                <a:latin typeface="Calibre Semibold" panose="020B0703030202060203" pitchFamily="34" charset="0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050">
                <a:latin typeface="+mn-lt"/>
              </a:defRPr>
            </a:lvl2pPr>
            <a:lvl3pPr marL="171450" indent="-171450">
              <a:spcBef>
                <a:spcPts val="200"/>
              </a:spcBef>
              <a:spcAft>
                <a:spcPts val="0"/>
              </a:spcAft>
              <a:buFont typeface="Calibre" panose="020B0503030202060203" pitchFamily="34" charset="0"/>
              <a:buChar char="–"/>
              <a:defRPr sz="105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653152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D6F38191-F8DB-434F-8E40-C9B0A013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22E17F13-D7F5-4088-A91F-EA365096CE0D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81894705-220F-47BA-82F8-92D2B8CE9B7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36700" y="957804"/>
            <a:ext cx="1936750" cy="182683"/>
          </a:xfrm>
        </p:spPr>
        <p:txBody>
          <a:bodyPr rIns="0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050" cap="all" baseline="0">
                <a:latin typeface="Calibre Medium" panose="020B0603030202060203" pitchFamily="34" charset="0"/>
              </a:defRPr>
            </a:lvl1pPr>
          </a:lstStyle>
          <a:p>
            <a:pPr lvl="0"/>
            <a:r>
              <a:rPr lang="en-US" dirty="0"/>
              <a:t>NAVIGATION </a:t>
            </a:r>
            <a:r>
              <a:rPr lang="en-US" dirty="0" err="1"/>
              <a:t>HEADer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2650E227-8DDD-4953-ABFE-BABD2F417922}"/>
              </a:ext>
            </a:extLst>
          </p:cNvPr>
          <p:cNvCxnSpPr>
            <a:cxnSpLocks/>
          </p:cNvCxnSpPr>
          <p:nvPr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92F32A75-71FA-4422-A707-1A6BE60C032B}"/>
              </a:ext>
            </a:extLst>
          </p:cNvPr>
          <p:cNvCxnSpPr>
            <a:cxnSpLocks/>
          </p:cNvCxnSpPr>
          <p:nvPr userDrawn="1"/>
        </p:nvCxnSpPr>
        <p:spPr>
          <a:xfrm flipH="1">
            <a:off x="503224" y="1022541"/>
            <a:ext cx="931876" cy="0"/>
          </a:xfrm>
          <a:prstGeom prst="line">
            <a:avLst/>
          </a:prstGeom>
          <a:ln w="2540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01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Cover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="" xmlns:a16="http://schemas.microsoft.com/office/drawing/2014/main" id="{36F222E5-437D-4D26-94F0-6DA259B59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84575" y="1606550"/>
            <a:ext cx="8094663" cy="477520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4B50443A-8339-4B27-B4A9-FF02F1201B4A}"/>
              </a:ext>
            </a:extLst>
          </p:cNvPr>
          <p:cNvCxnSpPr>
            <a:cxnSpLocks/>
          </p:cNvCxnSpPr>
          <p:nvPr userDrawn="1"/>
        </p:nvCxnSpPr>
        <p:spPr>
          <a:xfrm>
            <a:off x="3584575" y="601449"/>
            <a:ext cx="6558602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Holder 3">
            <a:extLst>
              <a:ext uri="{FF2B5EF4-FFF2-40B4-BE49-F238E27FC236}">
                <a16:creationId xmlns="" xmlns:a16="http://schemas.microsoft.com/office/drawing/2014/main" id="{76276979-8C48-B54F-A483-0C1D538B416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11174" y="6217054"/>
            <a:ext cx="1435101" cy="412100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554492" eaLnBrk="1" fontAlgn="auto" latinLnBrk="0" hangingPunct="1">
              <a:lnSpc>
                <a:spcPts val="169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050" b="0" kern="1200" spc="-3" dirty="0" err="1" smtClean="0">
                <a:solidFill>
                  <a:schemeClr val="accent6"/>
                </a:solidFill>
                <a:latin typeface="Space Mono" panose="02000509040000020004" pitchFamily="49" charset="0"/>
                <a:ea typeface="+mn-ea"/>
                <a:cs typeface="Space Mono" panose="02000509040000020004" pitchFamily="49" charset="0"/>
              </a:defRPr>
            </a:lvl1pPr>
          </a:lstStyle>
          <a:p>
            <a:r>
              <a:rPr lang="en-GB" dirty="0"/>
              <a:t>21 JANUARY 2021</a:t>
            </a:r>
          </a:p>
          <a:p>
            <a:endParaRPr dirty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51B9FA0E-E9B2-48CD-AB3E-621C23814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4" y="1548314"/>
            <a:ext cx="2970211" cy="1929899"/>
          </a:xfrm>
        </p:spPr>
        <p:txBody>
          <a:bodyPr/>
          <a:lstStyle>
            <a:lvl1pPr>
              <a:lnSpc>
                <a:spcPct val="85000"/>
              </a:lnSpc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7D9956ED-0AB6-478A-B82C-B67610F4E3D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11175" y="4129156"/>
            <a:ext cx="2971800" cy="1122293"/>
          </a:xfrm>
        </p:spPr>
        <p:txBody>
          <a:bodyPr tIns="0">
            <a:noAutofit/>
          </a:bodyPr>
          <a:lstStyle>
            <a:lvl1pPr>
              <a:spcAft>
                <a:spcPts val="0"/>
              </a:spcAft>
              <a:defRPr sz="1700">
                <a:solidFill>
                  <a:schemeClr val="tx1"/>
                </a:solidFill>
                <a:latin typeface="+mn-lt"/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700" b="0">
                <a:solidFill>
                  <a:schemeClr val="accent6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51402F92-C298-4C9D-B165-225CA6300EEC}"/>
              </a:ext>
            </a:extLst>
          </p:cNvPr>
          <p:cNvSpPr/>
          <p:nvPr/>
        </p:nvSpPr>
        <p:spPr>
          <a:xfrm>
            <a:off x="0" y="0"/>
            <a:ext cx="3584575" cy="10916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6AFB0BCD-EAB1-45D2-A4D5-707DEFFCD6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5020" y="482113"/>
            <a:ext cx="921449" cy="22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18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gend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27190B2A-4A03-4442-BCB9-881FECD2D9D6}"/>
              </a:ext>
            </a:extLst>
          </p:cNvPr>
          <p:cNvCxnSpPr>
            <a:cxnSpLocks/>
          </p:cNvCxnSpPr>
          <p:nvPr userDrawn="1"/>
        </p:nvCxnSpPr>
        <p:spPr>
          <a:xfrm flipH="1">
            <a:off x="2560638" y="1812877"/>
            <a:ext cx="4507455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A603E8E9-3E6F-4875-89EC-2887A614A7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176" y="1601788"/>
            <a:ext cx="1947862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Agenda</a:t>
            </a:r>
            <a:endParaRPr lang="en-GB" dirty="0"/>
          </a:p>
        </p:txBody>
      </p:sp>
      <p:sp>
        <p:nvSpPr>
          <p:cNvPr id="12" name="Text Placeholder 8">
            <a:extLst>
              <a:ext uri="{FF2B5EF4-FFF2-40B4-BE49-F238E27FC236}">
                <a16:creationId xmlns="" xmlns:a16="http://schemas.microsoft.com/office/drawing/2014/main" id="{D00E8ABA-C8B2-4972-8417-C82FB15B6B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83500" y="1601788"/>
            <a:ext cx="2950014" cy="4275137"/>
          </a:xfrm>
        </p:spPr>
        <p:txBody>
          <a:bodyPr/>
          <a:lstStyle>
            <a:lvl1pPr marL="360363" indent="-360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tabLst>
                <a:tab pos="360363" algn="l"/>
              </a:tabLst>
              <a:defRPr sz="1600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Agenda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1626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Agenda 1 Dark">
    <p:bg>
      <p:bgPr>
        <a:solidFill>
          <a:srgbClr val="012B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27190B2A-4A03-4442-BCB9-881FECD2D9D6}"/>
              </a:ext>
            </a:extLst>
          </p:cNvPr>
          <p:cNvCxnSpPr>
            <a:cxnSpLocks/>
          </p:cNvCxnSpPr>
          <p:nvPr/>
        </p:nvCxnSpPr>
        <p:spPr>
          <a:xfrm flipH="1">
            <a:off x="2560638" y="1812877"/>
            <a:ext cx="4507455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A603E8E9-3E6F-4875-89EC-2887A614A7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176" y="1601788"/>
            <a:ext cx="1947862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  <a:endParaRPr lang="en-GB" dirty="0"/>
          </a:p>
        </p:txBody>
      </p:sp>
      <p:sp>
        <p:nvSpPr>
          <p:cNvPr id="12" name="Text Placeholder 8">
            <a:extLst>
              <a:ext uri="{FF2B5EF4-FFF2-40B4-BE49-F238E27FC236}">
                <a16:creationId xmlns="" xmlns:a16="http://schemas.microsoft.com/office/drawing/2014/main" id="{D00E8ABA-C8B2-4972-8417-C82FB15B6B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83500" y="1601788"/>
            <a:ext cx="2950014" cy="4275137"/>
          </a:xfrm>
        </p:spPr>
        <p:txBody>
          <a:bodyPr/>
          <a:lstStyle>
            <a:lvl1pPr marL="360363" indent="-360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tabLst>
                <a:tab pos="360363" algn="l"/>
              </a:tabLst>
              <a:defRPr sz="16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Agenda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78EE95C-17B0-474E-86B9-86CE4D5CE658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 &amp; Proprietary | © 2021 CBRE, Inc.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73834A5-DF51-4D0D-B974-EB0F420A2288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04885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gend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27190B2A-4A03-4442-BCB9-881FECD2D9D6}"/>
              </a:ext>
            </a:extLst>
          </p:cNvPr>
          <p:cNvCxnSpPr>
            <a:cxnSpLocks/>
          </p:cNvCxnSpPr>
          <p:nvPr/>
        </p:nvCxnSpPr>
        <p:spPr>
          <a:xfrm flipH="1">
            <a:off x="3575527" y="1812877"/>
            <a:ext cx="8103710" cy="0"/>
          </a:xfrm>
          <a:prstGeom prst="line">
            <a:avLst/>
          </a:prstGeom>
          <a:ln w="31750">
            <a:solidFill>
              <a:srgbClr val="17E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A603E8E9-3E6F-4875-89EC-2887A614A7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176" y="1601788"/>
            <a:ext cx="1947862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Agenda</a:t>
            </a:r>
            <a:endParaRPr lang="en-GB" dirty="0"/>
          </a:p>
        </p:txBody>
      </p:sp>
      <p:sp>
        <p:nvSpPr>
          <p:cNvPr id="12" name="Text Placeholder 8">
            <a:extLst>
              <a:ext uri="{FF2B5EF4-FFF2-40B4-BE49-F238E27FC236}">
                <a16:creationId xmlns="" xmlns:a16="http://schemas.microsoft.com/office/drawing/2014/main" id="{D00E8ABA-C8B2-4972-8417-C82FB15B6B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84575" y="4106201"/>
            <a:ext cx="2971800" cy="2275550"/>
          </a:xfrm>
        </p:spPr>
        <p:txBody>
          <a:bodyPr/>
          <a:lstStyle>
            <a:lvl1pPr marL="360363" indent="-360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tabLst>
                <a:tab pos="360363" algn="l"/>
              </a:tabLst>
              <a:defRPr sz="1600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Agenda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FF3958F2-CFDC-49E0-9CC5-18230F9D5B7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83500" y="4106201"/>
            <a:ext cx="2971800" cy="2275550"/>
          </a:xfrm>
        </p:spPr>
        <p:txBody>
          <a:bodyPr/>
          <a:lstStyle>
            <a:lvl1pPr marL="360363" indent="-360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tabLst>
                <a:tab pos="360363" algn="l"/>
              </a:tabLst>
              <a:defRPr sz="1600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Agenda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8228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3">
            <a:extLst>
              <a:ext uri="{FF2B5EF4-FFF2-40B4-BE49-F238E27FC236}">
                <a16:creationId xmlns="" xmlns:a16="http://schemas.microsoft.com/office/drawing/2014/main" id="{A9727837-E2B5-42C2-9C90-385716161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176" y="1601788"/>
            <a:ext cx="2971800" cy="132556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Text Placeholder 17">
            <a:extLst>
              <a:ext uri="{FF2B5EF4-FFF2-40B4-BE49-F238E27FC236}">
                <a16:creationId xmlns="" xmlns:a16="http://schemas.microsoft.com/office/drawing/2014/main" id="{2593EE55-8927-4040-B221-77F999836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84575" y="1601788"/>
            <a:ext cx="3484562" cy="4275137"/>
          </a:xfrm>
          <a:prstGeom prst="rect">
            <a:avLst/>
          </a:prstGeom>
        </p:spPr>
        <p:txBody>
          <a:bodyPr vert="horz" lIns="0" tIns="0" rIns="72000" bIns="0" rtlCol="0">
            <a:noAutofit/>
          </a:bodyPr>
          <a:lstStyle/>
          <a:p>
            <a:pPr lvl="0"/>
            <a:r>
              <a:rPr lang="en-US" dirty="0"/>
              <a:t>Heading 1</a:t>
            </a:r>
          </a:p>
          <a:p>
            <a:pPr lvl="1"/>
            <a:r>
              <a:rPr lang="en-US" dirty="0"/>
              <a:t>Heading 2</a:t>
            </a:r>
          </a:p>
          <a:p>
            <a:pPr lvl="2"/>
            <a:r>
              <a:rPr lang="en-US" dirty="0"/>
              <a:t>Body Copy</a:t>
            </a:r>
          </a:p>
          <a:p>
            <a:pPr lvl="3"/>
            <a:r>
              <a:rPr lang="en-US" dirty="0"/>
              <a:t>Body Bullet</a:t>
            </a:r>
          </a:p>
          <a:p>
            <a:pPr lvl="4"/>
            <a:r>
              <a:rPr lang="en-US" dirty="0"/>
              <a:t>Body Bullet 2</a:t>
            </a:r>
          </a:p>
          <a:p>
            <a:pPr lvl="5"/>
            <a:r>
              <a:rPr lang="en-US" dirty="0"/>
              <a:t>Heading 3</a:t>
            </a:r>
          </a:p>
          <a:p>
            <a:pPr lvl="6"/>
            <a:r>
              <a:rPr lang="en-US" dirty="0"/>
              <a:t>Caption</a:t>
            </a:r>
          </a:p>
          <a:p>
            <a:pPr lvl="7"/>
            <a:r>
              <a:rPr lang="en-US" dirty="0"/>
              <a:t>Caption copy</a:t>
            </a:r>
          </a:p>
          <a:p>
            <a:pPr lvl="8"/>
            <a:r>
              <a:rPr lang="en-US" dirty="0"/>
              <a:t>Caption bullet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635EDC6-6E44-4FEB-ADC2-DD75954004E7}"/>
              </a:ext>
            </a:extLst>
          </p:cNvPr>
          <p:cNvSpPr txBox="1"/>
          <p:nvPr userDrawn="1"/>
        </p:nvSpPr>
        <p:spPr>
          <a:xfrm>
            <a:off x="518991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l" defTabSz="914400" rtl="0" eaLnBrk="1" latinLnBrk="0" hangingPunct="1"/>
            <a:r>
              <a:rPr lang="en-GB" sz="800" b="0" kern="1200" cap="none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Confidential &amp; Proprietary | © 2022 CBRE, Inc.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58E7509-6F56-4384-96C9-87A36BA2BC0F}"/>
              </a:ext>
            </a:extLst>
          </p:cNvPr>
          <p:cNvSpPr txBox="1"/>
          <p:nvPr userDrawn="1"/>
        </p:nvSpPr>
        <p:spPr>
          <a:xfrm>
            <a:off x="9234403" y="6479922"/>
            <a:ext cx="2448000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algn="r" defTabSz="914400" rtl="0" eaLnBrk="1" latinLnBrk="0" hangingPunct="1"/>
            <a:fld id="{1C89B4D1-E1CE-4E79-B913-C04DDECCCBCD}" type="slidenum">
              <a:rPr lang="en-GB" sz="800" b="0" kern="1200" cap="none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‹N°›</a:t>
            </a:fld>
            <a:endParaRPr lang="en-GB" sz="800" b="0" kern="1200" cap="none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10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  <p:sldLayoutId id="2147484496" r:id="rId2"/>
    <p:sldLayoutId id="2147484563" r:id="rId3"/>
    <p:sldLayoutId id="2147484497" r:id="rId4"/>
    <p:sldLayoutId id="2147484492" r:id="rId5"/>
    <p:sldLayoutId id="2147484494" r:id="rId6"/>
    <p:sldLayoutId id="2147484564" r:id="rId7"/>
    <p:sldLayoutId id="2147484565" r:id="rId8"/>
    <p:sldLayoutId id="2147484566" r:id="rId9"/>
    <p:sldLayoutId id="2147484567" r:id="rId10"/>
    <p:sldLayoutId id="2147484505" r:id="rId11"/>
    <p:sldLayoutId id="2147484506" r:id="rId12"/>
    <p:sldLayoutId id="2147484507" r:id="rId13"/>
    <p:sldLayoutId id="2147484559" r:id="rId14"/>
    <p:sldLayoutId id="2147484560" r:id="rId15"/>
    <p:sldLayoutId id="2147484561" r:id="rId16"/>
    <p:sldLayoutId id="2147484554" r:id="rId17"/>
    <p:sldLayoutId id="2147484555" r:id="rId18"/>
    <p:sldLayoutId id="2147484556" r:id="rId19"/>
    <p:sldLayoutId id="2147484557" r:id="rId20"/>
    <p:sldLayoutId id="2147484558" r:id="rId21"/>
    <p:sldLayoutId id="2147484508" r:id="rId22"/>
    <p:sldLayoutId id="2147484509" r:id="rId23"/>
    <p:sldLayoutId id="2147484510" r:id="rId24"/>
    <p:sldLayoutId id="2147484511" r:id="rId25"/>
    <p:sldLayoutId id="2147484512" r:id="rId26"/>
    <p:sldLayoutId id="2147484513" r:id="rId27"/>
    <p:sldLayoutId id="2147484514" r:id="rId28"/>
    <p:sldLayoutId id="2147484515" r:id="rId29"/>
    <p:sldLayoutId id="2147484516" r:id="rId30"/>
    <p:sldLayoutId id="2147484517" r:id="rId31"/>
    <p:sldLayoutId id="2147484518" r:id="rId32"/>
    <p:sldLayoutId id="2147484519" r:id="rId33"/>
    <p:sldLayoutId id="2147484520" r:id="rId34"/>
    <p:sldLayoutId id="2147484521" r:id="rId35"/>
    <p:sldLayoutId id="2147484522" r:id="rId36"/>
    <p:sldLayoutId id="2147484523" r:id="rId37"/>
    <p:sldLayoutId id="2147484524" r:id="rId38"/>
    <p:sldLayoutId id="2147484525" r:id="rId39"/>
    <p:sldLayoutId id="2147484526" r:id="rId40"/>
    <p:sldLayoutId id="2147484527" r:id="rId41"/>
    <p:sldLayoutId id="2147484528" r:id="rId42"/>
    <p:sldLayoutId id="2147484529" r:id="rId43"/>
    <p:sldLayoutId id="2147484530" r:id="rId44"/>
    <p:sldLayoutId id="2147484531" r:id="rId45"/>
    <p:sldLayoutId id="2147484532" r:id="rId46"/>
    <p:sldLayoutId id="2147484534" r:id="rId47"/>
    <p:sldLayoutId id="2147484535" r:id="rId48"/>
    <p:sldLayoutId id="2147484536" r:id="rId49"/>
    <p:sldLayoutId id="2147484537" r:id="rId50"/>
    <p:sldLayoutId id="2147484539" r:id="rId51"/>
    <p:sldLayoutId id="2147484541" r:id="rId52"/>
    <p:sldLayoutId id="2147484542" r:id="rId53"/>
    <p:sldLayoutId id="2147484543" r:id="rId54"/>
    <p:sldLayoutId id="2147484570" r:id="rId55"/>
    <p:sldLayoutId id="2147484544" r:id="rId56"/>
    <p:sldLayoutId id="2147484546" r:id="rId57"/>
    <p:sldLayoutId id="2147484547" r:id="rId58"/>
  </p:sldLayoutIdLst>
  <p:hf hdr="0" dt="0"/>
  <p:txStyles>
    <p:titleStyle>
      <a:lvl1pPr eaLnBrk="1" hangingPunct="1">
        <a:lnSpc>
          <a:spcPct val="90000"/>
        </a:lnSpc>
        <a:defRPr sz="28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eaLnBrk="1" hangingPunct="1">
        <a:spcBef>
          <a:spcPts val="1200"/>
        </a:spcBef>
        <a:spcAft>
          <a:spcPts val="1200"/>
        </a:spcAft>
        <a:defRPr sz="2200">
          <a:solidFill>
            <a:schemeClr val="tx1"/>
          </a:solidFill>
          <a:latin typeface="Calibre Light" panose="020B0303030202060203" pitchFamily="34" charset="0"/>
          <a:ea typeface="+mn-ea"/>
          <a:cs typeface="+mn-cs"/>
        </a:defRPr>
      </a:lvl1pPr>
      <a:lvl2pPr marL="0" indent="0" eaLnBrk="1" hangingPunct="1">
        <a:spcAft>
          <a:spcPts val="600"/>
        </a:spcAft>
        <a:defRPr sz="1600" b="0">
          <a:solidFill>
            <a:schemeClr val="tx1"/>
          </a:solidFill>
          <a:latin typeface="Calibre Semibold" panose="020B0703030202060203" pitchFamily="34" charset="0"/>
          <a:ea typeface="+mn-ea"/>
          <a:cs typeface="+mn-cs"/>
        </a:defRPr>
      </a:lvl2pPr>
      <a:lvl3pPr marL="0" indent="0" eaLnBrk="1" hangingPunct="1">
        <a:spcBef>
          <a:spcPts val="300"/>
        </a:spcBef>
        <a:spcAft>
          <a:spcPts val="30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3pPr>
      <a:lvl4pPr marL="171450" indent="-171450" eaLnBrk="1" hangingPunct="1">
        <a:spcBef>
          <a:spcPts val="300"/>
        </a:spcBef>
        <a:spcAft>
          <a:spcPts val="300"/>
        </a:spcAft>
        <a:buClr>
          <a:schemeClr val="tx1"/>
        </a:buClr>
        <a:buFont typeface="SwissReSansOTLight" panose="04000400000000000000" pitchFamily="82" charset="0"/>
        <a:buChar char="–"/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360363" indent="-184150" eaLnBrk="1" hangingPunct="1">
        <a:spcBef>
          <a:spcPts val="300"/>
        </a:spcBef>
        <a:spcAft>
          <a:spcPts val="300"/>
        </a:spcAft>
        <a:buFont typeface="SwissReSansOTLight" panose="04000400000000000000" pitchFamily="82" charset="0"/>
        <a:buChar char="–"/>
        <a:defRPr sz="1200" b="0">
          <a:solidFill>
            <a:schemeClr val="tx1"/>
          </a:solidFill>
          <a:latin typeface="+mn-lt"/>
          <a:ea typeface="+mn-ea"/>
          <a:cs typeface="+mn-cs"/>
        </a:defRPr>
      </a:lvl5pPr>
      <a:lvl6pPr marL="0" indent="0" eaLnBrk="1" hangingPunct="1">
        <a:spcBef>
          <a:spcPts val="600"/>
        </a:spcBef>
        <a:spcAft>
          <a:spcPts val="0"/>
        </a:spcAft>
        <a:buClr>
          <a:schemeClr val="tx1"/>
        </a:buClr>
        <a:buFontTx/>
        <a:buNone/>
        <a:defRPr sz="1200">
          <a:solidFill>
            <a:schemeClr val="tx1"/>
          </a:solidFill>
          <a:latin typeface="Calibre Semibold" panose="020B0703030202060203" pitchFamily="34" charset="0"/>
          <a:ea typeface="+mn-ea"/>
          <a:cs typeface="+mn-cs"/>
        </a:defRPr>
      </a:lvl6pPr>
      <a:lvl7pPr marL="0" indent="0" eaLnBrk="1" hangingPunct="1">
        <a:spcBef>
          <a:spcPts val="600"/>
        </a:spcBef>
        <a:defRPr sz="1050">
          <a:solidFill>
            <a:schemeClr val="tx1"/>
          </a:solidFill>
          <a:latin typeface="Calibre Semibold" panose="020B0703030202060203" pitchFamily="34" charset="0"/>
          <a:ea typeface="+mn-ea"/>
          <a:cs typeface="+mn-cs"/>
        </a:defRPr>
      </a:lvl7pPr>
      <a:lvl8pPr marL="0" indent="0" eaLnBrk="1" hangingPunct="1">
        <a:spcBef>
          <a:spcPts val="300"/>
        </a:spcBef>
        <a:spcAft>
          <a:spcPts val="300"/>
        </a:spcAft>
        <a:defRPr sz="1050" b="0">
          <a:solidFill>
            <a:schemeClr val="tx1"/>
          </a:solidFill>
          <a:latin typeface="+mn-lt"/>
          <a:ea typeface="+mn-ea"/>
          <a:cs typeface="+mn-cs"/>
        </a:defRPr>
      </a:lvl8pPr>
      <a:lvl9pPr marL="171450" indent="-171450" eaLnBrk="1" hangingPunct="1">
        <a:spcBef>
          <a:spcPts val="200"/>
        </a:spcBef>
        <a:spcAft>
          <a:spcPts val="200"/>
        </a:spcAft>
        <a:buFont typeface="SwissReSansOTLight" panose="04000400000000000000" pitchFamily="82" charset="0"/>
        <a:buChar char="–"/>
        <a:defRPr sz="10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246" eaLnBrk="1" hangingPunct="1">
        <a:defRPr>
          <a:latin typeface="+mn-lt"/>
          <a:ea typeface="+mn-ea"/>
          <a:cs typeface="+mn-cs"/>
        </a:defRPr>
      </a:lvl2pPr>
      <a:lvl3pPr marL="554492" eaLnBrk="1" hangingPunct="1">
        <a:defRPr>
          <a:latin typeface="+mn-lt"/>
          <a:ea typeface="+mn-ea"/>
          <a:cs typeface="+mn-cs"/>
        </a:defRPr>
      </a:lvl3pPr>
      <a:lvl4pPr marL="831738" eaLnBrk="1" hangingPunct="1">
        <a:defRPr>
          <a:latin typeface="+mn-lt"/>
          <a:ea typeface="+mn-ea"/>
          <a:cs typeface="+mn-cs"/>
        </a:defRPr>
      </a:lvl4pPr>
      <a:lvl5pPr marL="1108984" eaLnBrk="1" hangingPunct="1">
        <a:defRPr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>
          <p15:clr>
            <a:srgbClr val="F26B43"/>
          </p15:clr>
        </p15:guide>
        <p15:guide id="2" pos="7680">
          <p15:clr>
            <a:srgbClr val="F26B43"/>
          </p15:clr>
        </p15:guide>
        <p15:guide id="3" pos="258">
          <p15:clr>
            <a:srgbClr val="F26B43"/>
          </p15:clr>
        </p15:guide>
        <p15:guide id="4" pos="322">
          <p15:clr>
            <a:srgbClr val="F26B43"/>
          </p15:clr>
        </p15:guide>
        <p15:guide id="5" pos="581">
          <p15:clr>
            <a:srgbClr val="F26B43"/>
          </p15:clr>
        </p15:guide>
        <p15:guide id="6" pos="645">
          <p15:clr>
            <a:srgbClr val="F26B43"/>
          </p15:clr>
        </p15:guide>
        <p15:guide id="7" pos="904">
          <p15:clr>
            <a:srgbClr val="F26B43"/>
          </p15:clr>
        </p15:guide>
        <p15:guide id="8" pos="968">
          <p15:clr>
            <a:srgbClr val="F26B43"/>
          </p15:clr>
        </p15:guide>
        <p15:guide id="10" pos="1290">
          <p15:clr>
            <a:srgbClr val="F26B43"/>
          </p15:clr>
        </p15:guide>
        <p15:guide id="11" pos="1549">
          <p15:clr>
            <a:srgbClr val="F26B43"/>
          </p15:clr>
        </p15:guide>
        <p15:guide id="12" pos="1613">
          <p15:clr>
            <a:srgbClr val="F26B43"/>
          </p15:clr>
        </p15:guide>
        <p15:guide id="13" pos="1867" userDrawn="1">
          <p15:clr>
            <a:srgbClr val="F26B43"/>
          </p15:clr>
        </p15:guide>
        <p15:guide id="14" pos="1936">
          <p15:clr>
            <a:srgbClr val="F26B43"/>
          </p15:clr>
        </p15:guide>
        <p15:guide id="15" pos="2194">
          <p15:clr>
            <a:srgbClr val="F26B43"/>
          </p15:clr>
        </p15:guide>
        <p15:guide id="16" pos="2258">
          <p15:clr>
            <a:srgbClr val="F26B43"/>
          </p15:clr>
        </p15:guide>
        <p15:guide id="17" pos="2517">
          <p15:clr>
            <a:srgbClr val="F26B43"/>
          </p15:clr>
        </p15:guide>
        <p15:guide id="18" pos="2581">
          <p15:clr>
            <a:srgbClr val="F26B43"/>
          </p15:clr>
        </p15:guide>
        <p15:guide id="19" pos="2840">
          <p15:clr>
            <a:srgbClr val="F26B43"/>
          </p15:clr>
        </p15:guide>
        <p15:guide id="20" pos="2904">
          <p15:clr>
            <a:srgbClr val="F26B43"/>
          </p15:clr>
        </p15:guide>
        <p15:guide id="21" pos="3162">
          <p15:clr>
            <a:srgbClr val="F26B43"/>
          </p15:clr>
        </p15:guide>
        <p15:guide id="22" pos="3228" userDrawn="1">
          <p15:clr>
            <a:srgbClr val="F26B43"/>
          </p15:clr>
        </p15:guide>
        <p15:guide id="23" pos="3485">
          <p15:clr>
            <a:srgbClr val="F26B43"/>
          </p15:clr>
        </p15:guide>
        <p15:guide id="24" pos="3549">
          <p15:clr>
            <a:srgbClr val="F26B43"/>
          </p15:clr>
        </p15:guide>
        <p15:guide id="25" pos="3808">
          <p15:clr>
            <a:srgbClr val="F26B43"/>
          </p15:clr>
        </p15:guide>
        <p15:guide id="26" pos="3872">
          <p15:clr>
            <a:srgbClr val="F26B43"/>
          </p15:clr>
        </p15:guide>
        <p15:guide id="27" pos="4135" userDrawn="1">
          <p15:clr>
            <a:srgbClr val="F26B43"/>
          </p15:clr>
        </p15:guide>
        <p15:guide id="28" pos="4194">
          <p15:clr>
            <a:srgbClr val="F26B43"/>
          </p15:clr>
        </p15:guide>
        <p15:guide id="29" pos="4453">
          <p15:clr>
            <a:srgbClr val="F26B43"/>
          </p15:clr>
        </p15:guide>
        <p15:guide id="30" pos="4517">
          <p15:clr>
            <a:srgbClr val="F26B43"/>
          </p15:clr>
        </p15:guide>
        <p15:guide id="31" pos="4776">
          <p15:clr>
            <a:srgbClr val="F26B43"/>
          </p15:clr>
        </p15:guide>
        <p15:guide id="32" pos="4840">
          <p15:clr>
            <a:srgbClr val="F26B43"/>
          </p15:clr>
        </p15:guide>
        <p15:guide id="33" pos="5098">
          <p15:clr>
            <a:srgbClr val="F26B43"/>
          </p15:clr>
        </p15:guide>
        <p15:guide id="34" pos="5162">
          <p15:clr>
            <a:srgbClr val="F26B43"/>
          </p15:clr>
        </p15:guide>
        <p15:guide id="35" pos="5421">
          <p15:clr>
            <a:srgbClr val="F26B43"/>
          </p15:clr>
        </p15:guide>
        <p15:guide id="36" pos="5485">
          <p15:clr>
            <a:srgbClr val="F26B43"/>
          </p15:clr>
        </p15:guide>
        <p15:guide id="37" pos="5744">
          <p15:clr>
            <a:srgbClr val="F26B43"/>
          </p15:clr>
        </p15:guide>
        <p15:guide id="38" pos="5808">
          <p15:clr>
            <a:srgbClr val="F26B43"/>
          </p15:clr>
        </p15:guide>
        <p15:guide id="39" pos="6066">
          <p15:clr>
            <a:srgbClr val="F26B43"/>
          </p15:clr>
        </p15:guide>
        <p15:guide id="40" pos="6130">
          <p15:clr>
            <a:srgbClr val="F26B43"/>
          </p15:clr>
        </p15:guide>
        <p15:guide id="41" pos="6389">
          <p15:clr>
            <a:srgbClr val="F26B43"/>
          </p15:clr>
        </p15:guide>
        <p15:guide id="42" pos="6453">
          <p15:clr>
            <a:srgbClr val="F26B43"/>
          </p15:clr>
        </p15:guide>
        <p15:guide id="43" pos="6712">
          <p15:clr>
            <a:srgbClr val="F26B43"/>
          </p15:clr>
        </p15:guide>
        <p15:guide id="44" pos="6776">
          <p15:clr>
            <a:srgbClr val="F26B43"/>
          </p15:clr>
        </p15:guide>
        <p15:guide id="45" pos="7034">
          <p15:clr>
            <a:srgbClr val="F26B43"/>
          </p15:clr>
        </p15:guide>
        <p15:guide id="46" pos="7098">
          <p15:clr>
            <a:srgbClr val="F26B43"/>
          </p15:clr>
        </p15:guide>
        <p15:guide id="47" pos="7357">
          <p15:clr>
            <a:srgbClr val="F26B43"/>
          </p15:clr>
        </p15:guide>
        <p15:guide id="48" pos="7421">
          <p15:clr>
            <a:srgbClr val="F26B43"/>
          </p15:clr>
        </p15:guide>
        <p15:guide id="49" orient="horz">
          <p15:clr>
            <a:srgbClr val="F26B43"/>
          </p15:clr>
        </p15:guide>
        <p15:guide id="50" orient="horz" pos="4320">
          <p15:clr>
            <a:srgbClr val="F26B43"/>
          </p15:clr>
        </p15:guide>
        <p15:guide id="51" orient="horz" pos="222">
          <p15:clr>
            <a:srgbClr val="F26B43"/>
          </p15:clr>
        </p15:guide>
        <p15:guide id="52" orient="horz" pos="552">
          <p15:clr>
            <a:srgbClr val="F26B43"/>
          </p15:clr>
        </p15:guide>
        <p15:guide id="53" orient="horz" pos="616">
          <p15:clr>
            <a:srgbClr val="F26B43"/>
          </p15:clr>
        </p15:guide>
        <p15:guide id="54" orient="horz" pos="945">
          <p15:clr>
            <a:srgbClr val="F26B43"/>
          </p15:clr>
        </p15:guide>
        <p15:guide id="55" orient="horz" pos="1009">
          <p15:clr>
            <a:srgbClr val="F26B43"/>
          </p15:clr>
        </p15:guide>
        <p15:guide id="56" orient="horz" pos="1339">
          <p15:clr>
            <a:srgbClr val="F26B43"/>
          </p15:clr>
        </p15:guide>
        <p15:guide id="57" orient="horz" pos="1403">
          <p15:clr>
            <a:srgbClr val="F26B43"/>
          </p15:clr>
        </p15:guide>
        <p15:guide id="58" orient="horz" pos="1733">
          <p15:clr>
            <a:srgbClr val="F26B43"/>
          </p15:clr>
        </p15:guide>
        <p15:guide id="59" orient="horz" pos="1797">
          <p15:clr>
            <a:srgbClr val="F26B43"/>
          </p15:clr>
        </p15:guide>
        <p15:guide id="60" orient="horz" pos="2127">
          <p15:clr>
            <a:srgbClr val="F26B43"/>
          </p15:clr>
        </p15:guide>
        <p15:guide id="61" orient="horz" pos="2191">
          <p15:clr>
            <a:srgbClr val="F26B43"/>
          </p15:clr>
        </p15:guide>
        <p15:guide id="62" orient="horz" pos="2520">
          <p15:clr>
            <a:srgbClr val="F26B43"/>
          </p15:clr>
        </p15:guide>
        <p15:guide id="63" orient="horz" pos="2584">
          <p15:clr>
            <a:srgbClr val="F26B43"/>
          </p15:clr>
        </p15:guide>
        <p15:guide id="64" orient="horz" pos="2914">
          <p15:clr>
            <a:srgbClr val="F26B43"/>
          </p15:clr>
        </p15:guide>
        <p15:guide id="65" orient="horz" pos="2978">
          <p15:clr>
            <a:srgbClr val="F26B43"/>
          </p15:clr>
        </p15:guide>
        <p15:guide id="66" orient="horz" pos="3308">
          <p15:clr>
            <a:srgbClr val="F26B43"/>
          </p15:clr>
        </p15:guide>
        <p15:guide id="67" orient="horz" pos="3372">
          <p15:clr>
            <a:srgbClr val="F26B43"/>
          </p15:clr>
        </p15:guide>
        <p15:guide id="68" orient="horz" pos="3702">
          <p15:clr>
            <a:srgbClr val="F26B43"/>
          </p15:clr>
        </p15:guide>
        <p15:guide id="69" orient="horz" pos="3766">
          <p15:clr>
            <a:srgbClr val="F26B43"/>
          </p15:clr>
        </p15:guide>
        <p15:guide id="70" orient="horz" pos="4096">
          <p15:clr>
            <a:srgbClr val="F26B43"/>
          </p15:clr>
        </p15:guide>
        <p15:guide id="90" pos="1232" userDrawn="1">
          <p15:clr>
            <a:srgbClr val="F26B43"/>
          </p15:clr>
        </p15:guide>
        <p15:guide id="91" orient="horz" pos="4020" userDrawn="1">
          <p15:clr>
            <a:srgbClr val="F26B43"/>
          </p15:clr>
        </p15:guide>
        <p15:guide id="92" orient="horz" pos="3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3.xml"/><Relationship Id="rId7" Type="http://schemas.openxmlformats.org/officeDocument/2006/relationships/chart" Target="../charts/char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Feuille_de_calcul_Microsoft_Excel_prenant_en_charge_les_macros1.xlsm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4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4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44.xml"/><Relationship Id="rId1" Type="http://schemas.openxmlformats.org/officeDocument/2006/relationships/tags" Target="../tags/tag4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4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slideLayout" Target="../slideLayouts/slideLayout4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slideLayout" Target="../slideLayouts/slideLayout4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16685C5E-F480-4AA0-9CDE-53B38A9AD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175" y="1601788"/>
            <a:ext cx="2981533" cy="1325563"/>
          </a:xfrm>
        </p:spPr>
        <p:txBody>
          <a:bodyPr/>
          <a:lstStyle/>
          <a:p>
            <a:r>
              <a:rPr lang="en-GB" dirty="0"/>
              <a:t>Indicateurs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A4A729FE-6512-4FA4-AE83-8F9EDE60F6A0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536700" y="957805"/>
            <a:ext cx="3935186" cy="217852"/>
          </a:xfrm>
        </p:spPr>
        <p:txBody>
          <a:bodyPr/>
          <a:lstStyle/>
          <a:p>
            <a:r>
              <a:rPr lang="en-GB"/>
              <a:t>indicateurs Bureaux - Montrouge</a:t>
            </a:r>
          </a:p>
          <a:p>
            <a:endParaRPr lang="en-GB" dirty="0"/>
          </a:p>
        </p:txBody>
      </p:sp>
      <p:sp>
        <p:nvSpPr>
          <p:cNvPr id="12" name="Text Placeholder 8">
            <a:extLst>
              <a:ext uri="{FF2B5EF4-FFF2-40B4-BE49-F238E27FC236}">
                <a16:creationId xmlns="" xmlns:a16="http://schemas.microsoft.com/office/drawing/2014/main" id="{D099E904-F03B-40D7-B5D1-3D496F0A3189}"/>
              </a:ext>
            </a:extLst>
          </p:cNvPr>
          <p:cNvSpPr txBox="1">
            <a:spLocks/>
          </p:cNvSpPr>
          <p:nvPr/>
        </p:nvSpPr>
        <p:spPr>
          <a:xfrm>
            <a:off x="4014447" y="3716556"/>
            <a:ext cx="1621421" cy="837791"/>
          </a:xfrm>
          <a:prstGeom prst="rect">
            <a:avLst/>
          </a:prstGeom>
        </p:spPr>
        <p:txBody>
          <a:bodyPr/>
          <a:lstStyle>
            <a:lvl1pPr marL="0">
              <a:spcBef>
                <a:spcPts val="1200"/>
              </a:spcBef>
              <a:spcAft>
                <a:spcPts val="1200"/>
              </a:spcAft>
              <a:defRPr sz="2200">
                <a:solidFill>
                  <a:schemeClr val="tx1"/>
                </a:solidFill>
                <a:latin typeface="Calibre Light" panose="020B0303030202060203" pitchFamily="34" charset="0"/>
                <a:ea typeface="+mn-ea"/>
                <a:cs typeface="+mn-cs"/>
              </a:defRPr>
            </a:lvl1pPr>
            <a:lvl2pPr marL="0" indent="0">
              <a:spcAft>
                <a:spcPts val="600"/>
              </a:spcAft>
              <a:defRPr sz="1600" b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2pPr>
            <a:lvl3pPr marL="0" indent="0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" indent="-17145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SwissReSansOTLight" panose="04000400000000000000" pitchFamily="82" charset="0"/>
              <a:buChar char="–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defRPr sz="1200">
                <a:solidFill>
                  <a:schemeClr val="tx1"/>
                </a:solidFill>
                <a:latin typeface="Calibre Medium" panose="020B0603030202060203" pitchFamily="34" charset="0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GB" sz="1200" kern="0" dirty="0">
              <a:latin typeface="+mn-lt"/>
            </a:endParaRPr>
          </a:p>
        </p:txBody>
      </p:sp>
      <p:sp>
        <p:nvSpPr>
          <p:cNvPr id="17" name="Text Placeholder 8">
            <a:extLst>
              <a:ext uri="{FF2B5EF4-FFF2-40B4-BE49-F238E27FC236}">
                <a16:creationId xmlns="" xmlns:a16="http://schemas.microsoft.com/office/drawing/2014/main" id="{42B2D440-0738-4FF2-85A1-32F2767F2E4D}"/>
              </a:ext>
            </a:extLst>
          </p:cNvPr>
          <p:cNvSpPr txBox="1">
            <a:spLocks/>
          </p:cNvSpPr>
          <p:nvPr/>
        </p:nvSpPr>
        <p:spPr>
          <a:xfrm>
            <a:off x="8633340" y="3710691"/>
            <a:ext cx="1519084" cy="878459"/>
          </a:xfrm>
          <a:prstGeom prst="rect">
            <a:avLst/>
          </a:prstGeom>
        </p:spPr>
        <p:txBody>
          <a:bodyPr/>
          <a:lstStyle>
            <a:lvl1pPr marL="0">
              <a:spcBef>
                <a:spcPts val="1200"/>
              </a:spcBef>
              <a:spcAft>
                <a:spcPts val="1200"/>
              </a:spcAft>
              <a:defRPr sz="2200">
                <a:solidFill>
                  <a:schemeClr val="tx1"/>
                </a:solidFill>
                <a:latin typeface="Calibre Light" panose="020B0303030202060203" pitchFamily="34" charset="0"/>
                <a:ea typeface="+mn-ea"/>
                <a:cs typeface="+mn-cs"/>
              </a:defRPr>
            </a:lvl1pPr>
            <a:lvl2pPr marL="0" indent="0">
              <a:spcAft>
                <a:spcPts val="600"/>
              </a:spcAft>
              <a:defRPr sz="1600" b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2pPr>
            <a:lvl3pPr marL="0" indent="0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" indent="-17145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SwissReSansOTLight" panose="04000400000000000000" pitchFamily="82" charset="0"/>
              <a:buChar char="–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defRPr sz="1200">
                <a:solidFill>
                  <a:schemeClr val="tx1"/>
                </a:solidFill>
                <a:latin typeface="Calibre Medium" panose="020B0603030202060203" pitchFamily="34" charset="0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GB" sz="1200" kern="0" dirty="0"/>
          </a:p>
        </p:txBody>
      </p:sp>
      <p:sp>
        <p:nvSpPr>
          <p:cNvPr id="23" name="Text Placeholder 8">
            <a:extLst>
              <a:ext uri="{FF2B5EF4-FFF2-40B4-BE49-F238E27FC236}">
                <a16:creationId xmlns="" xmlns:a16="http://schemas.microsoft.com/office/drawing/2014/main" id="{5198FB1D-C9DE-4D0C-B552-55E0F3DDAEC7}"/>
              </a:ext>
            </a:extLst>
          </p:cNvPr>
          <p:cNvSpPr txBox="1">
            <a:spLocks/>
          </p:cNvSpPr>
          <p:nvPr/>
        </p:nvSpPr>
        <p:spPr>
          <a:xfrm>
            <a:off x="10666923" y="5581447"/>
            <a:ext cx="1806268" cy="1439904"/>
          </a:xfrm>
          <a:prstGeom prst="rect">
            <a:avLst/>
          </a:prstGeom>
        </p:spPr>
        <p:txBody>
          <a:bodyPr/>
          <a:lstStyle>
            <a:lvl1pPr marL="0">
              <a:spcBef>
                <a:spcPts val="1200"/>
              </a:spcBef>
              <a:spcAft>
                <a:spcPts val="1200"/>
              </a:spcAft>
              <a:defRPr sz="2200">
                <a:solidFill>
                  <a:schemeClr val="tx1"/>
                </a:solidFill>
                <a:latin typeface="Calibre Light" panose="020B0303030202060203" pitchFamily="34" charset="0"/>
                <a:ea typeface="+mn-ea"/>
                <a:cs typeface="+mn-cs"/>
              </a:defRPr>
            </a:lvl1pPr>
            <a:lvl2pPr marL="0" indent="0">
              <a:spcAft>
                <a:spcPts val="600"/>
              </a:spcAft>
              <a:defRPr sz="1600" b="0">
                <a:solidFill>
                  <a:schemeClr val="tx1"/>
                </a:solidFill>
                <a:latin typeface="Calibre Semibold" panose="020B0703030202060203" pitchFamily="34" charset="0"/>
                <a:ea typeface="+mn-ea"/>
                <a:cs typeface="+mn-cs"/>
              </a:defRPr>
            </a:lvl2pPr>
            <a:lvl3pPr marL="0" indent="0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" indent="-17145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SwissReSansOTLight" panose="04000400000000000000" pitchFamily="82" charset="0"/>
              <a:buChar char="–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spcBef>
                <a:spcPts val="600"/>
              </a:spcBef>
              <a:defRPr sz="1200">
                <a:solidFill>
                  <a:schemeClr val="tx1"/>
                </a:solidFill>
                <a:latin typeface="Calibre Medium" panose="020B0603030202060203" pitchFamily="34" charset="0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en-GB" sz="1000" kern="0" dirty="0"/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C7829A91-785B-476C-A0CB-B261FE42337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524615" y="6400949"/>
            <a:ext cx="8094664" cy="61111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/>
          <a:p>
            <a:pPr lvl="6" algn="l"/>
            <a:r>
              <a:rPr lang="fr-FR"/>
              <a:t>Source : CBRE Research et Immostat, 1T 2023</a:t>
            </a:r>
          </a:p>
          <a:p>
            <a:pPr lvl="7" algn="l"/>
            <a:endParaRPr lang="fr-FR" dirty="0"/>
          </a:p>
        </p:txBody>
      </p:sp>
      <p:graphicFrame>
        <p:nvGraphicFramePr>
          <p:cNvPr id="2" name="Objet 1">
            <a:extLst>
              <a:ext uri="{FF2B5EF4-FFF2-40B4-BE49-F238E27FC236}">
                <a16:creationId xmlns="" xmlns:a16="http://schemas.microsoft.com/office/drawing/2014/main" id="{40CB60B6-E2AA-5314-A84F-162EB4758D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085059"/>
              </p:ext>
            </p:extLst>
          </p:nvPr>
        </p:nvGraphicFramePr>
        <p:xfrm>
          <a:off x="3120705" y="3930649"/>
          <a:ext cx="8560120" cy="1708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Macro-Enabled Worksheet" r:id="rId5" imgW="13398574" imgH="2673438" progId="Excel.SheetMacroEnabled.12">
                  <p:embed/>
                </p:oleObj>
              </mc:Choice>
              <mc:Fallback>
                <p:oleObj name="Macro-Enabled Worksheet" r:id="rId5" imgW="13398574" imgH="2673438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20705" y="3930649"/>
                        <a:ext cx="8560120" cy="1708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Graphique 3">
            <a:extLst>
              <a:ext uri="{FF2B5EF4-FFF2-40B4-BE49-F238E27FC236}">
                <a16:creationId xmlns="" xmlns:a16="http://schemas.microsoft.com/office/drawing/2014/main" id="{4D814B83-0AC3-4672-AE7D-534FC27237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9946017"/>
              </p:ext>
            </p:extLst>
          </p:nvPr>
        </p:nvGraphicFramePr>
        <p:xfrm>
          <a:off x="511175" y="3353482"/>
          <a:ext cx="2609530" cy="2546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85211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1EDAFE0F-785B-4605-A204-E610CB6915C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536700" y="957804"/>
            <a:ext cx="1936750" cy="584128"/>
          </a:xfrm>
        </p:spPr>
        <p:txBody>
          <a:bodyPr/>
          <a:lstStyle/>
          <a:p>
            <a:r>
              <a:rPr lang="fr-FR"/>
              <a:t>OFFRe immédiate Bureaux - Montrouge</a:t>
            </a:r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="" xmlns:a16="http://schemas.microsoft.com/office/drawing/2014/main" id="{B8C86C55-2332-4242-8AAC-884ADEAA26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84575" y="916061"/>
            <a:ext cx="5133977" cy="584128"/>
          </a:xfrm>
        </p:spPr>
        <p:txBody>
          <a:bodyPr/>
          <a:lstStyle/>
          <a:p>
            <a:r>
              <a:rPr lang="fr-FR" dirty="0"/>
              <a:t>Évolution offre immédiate et taux de vacance (CBRE)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BB99EC41-6D96-4248-9636-E931DC96DC26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584576" y="5891284"/>
            <a:ext cx="8094664" cy="61111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/>
          <a:p>
            <a:pPr lvl="6" algn="l"/>
            <a:r>
              <a:rPr lang="fr-FR"/>
              <a:t>Source : CBRE Research, 1T 2023</a:t>
            </a:r>
            <a:endParaRPr lang="fr-FR" dirty="0"/>
          </a:p>
        </p:txBody>
      </p:sp>
      <p:graphicFrame>
        <p:nvGraphicFramePr>
          <p:cNvPr id="3" name="Result">
            <a:extLst>
              <a:ext uri="{FF2B5EF4-FFF2-40B4-BE49-F238E27FC236}">
                <a16:creationId xmlns="" xmlns:a16="http://schemas.microsoft.com/office/drawing/2014/main" id="{AAEAB124-455B-432C-8E49-451C9DDDA1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29665"/>
              </p:ext>
            </p:extLst>
          </p:nvPr>
        </p:nvGraphicFramePr>
        <p:xfrm>
          <a:off x="3585600" y="1616400"/>
          <a:ext cx="8096400" cy="425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37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320D9307-83D0-4143-87E5-021BCE6F2E65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584576" y="5891284"/>
            <a:ext cx="8094664" cy="61111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/>
          <a:p>
            <a:pPr lvl="6" algn="l"/>
            <a:r>
              <a:rPr lang="fr-FR"/>
              <a:t>En fin de période</a:t>
            </a:r>
          </a:p>
          <a:p>
            <a:pPr lvl="6" algn="l"/>
            <a:r>
              <a:rPr lang="fr-FR"/>
              <a:t>Source : CBRE Research, 1T 2023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="" xmlns:a16="http://schemas.microsoft.com/office/drawing/2014/main" id="{EB991EE5-89E8-4E31-BC69-7A99F557A08B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536699" y="957805"/>
            <a:ext cx="1947862" cy="442370"/>
          </a:xfrm>
        </p:spPr>
        <p:txBody>
          <a:bodyPr/>
          <a:lstStyle/>
          <a:p>
            <a:r>
              <a:rPr lang="fr-FR"/>
              <a:t>Offre immédiate bureaux - Montrouge</a:t>
            </a:r>
          </a:p>
          <a:p>
            <a:endParaRPr lang="fr-FR" dirty="0"/>
          </a:p>
        </p:txBody>
      </p:sp>
      <p:graphicFrame>
        <p:nvGraphicFramePr>
          <p:cNvPr id="2" name="Result">
            <a:extLst>
              <a:ext uri="{FF2B5EF4-FFF2-40B4-BE49-F238E27FC236}">
                <a16:creationId xmlns="" xmlns:a16="http://schemas.microsoft.com/office/drawing/2014/main" id="{AAEAB124-455B-432C-8E49-451C9DDDA1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951516"/>
              </p:ext>
            </p:extLst>
          </p:nvPr>
        </p:nvGraphicFramePr>
        <p:xfrm>
          <a:off x="3585600" y="1616400"/>
          <a:ext cx="8096400" cy="425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Espace réservé du texte 5">
            <a:extLst>
              <a:ext uri="{FF2B5EF4-FFF2-40B4-BE49-F238E27FC236}">
                <a16:creationId xmlns="" xmlns:a16="http://schemas.microsoft.com/office/drawing/2014/main" id="{729567EA-DC90-4CBD-93F1-F70841AE58C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84575" y="916061"/>
            <a:ext cx="5133977" cy="584128"/>
          </a:xfrm>
        </p:spPr>
        <p:txBody>
          <a:bodyPr/>
          <a:lstStyle/>
          <a:p>
            <a:r>
              <a:rPr lang="fr-FR" dirty="0"/>
              <a:t>Évolution de l’offre immédiate par tranche de surfaces</a:t>
            </a:r>
          </a:p>
        </p:txBody>
      </p:sp>
    </p:spTree>
    <p:extLst>
      <p:ext uri="{BB962C8B-B14F-4D97-AF65-F5344CB8AC3E}">
        <p14:creationId xmlns:p14="http://schemas.microsoft.com/office/powerpoint/2010/main" val="3177931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A58B266D-EE44-4A17-BD37-4262E63B4DA6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536699" y="957804"/>
            <a:ext cx="3505083" cy="359268"/>
          </a:xfrm>
        </p:spPr>
        <p:txBody>
          <a:bodyPr/>
          <a:lstStyle/>
          <a:p>
            <a:r>
              <a:rPr lang="fr-FR"/>
              <a:t>Offre future BUREAUX - Montrouge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6A57CDA9-F990-4B09-B414-910D06EE458F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584576" y="5891284"/>
            <a:ext cx="8094664" cy="61111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/>
          <a:p>
            <a:pPr lvl="6" algn="l"/>
            <a:r>
              <a:rPr lang="fr-FR"/>
              <a:t>Source : CBRE Research, 1T 2023                                                                         Source : CBRE Research, 1T 2023</a:t>
            </a:r>
          </a:p>
          <a:p>
            <a:pPr lvl="6" algn="l"/>
            <a:endParaRPr lang="fr-FR"/>
          </a:p>
          <a:p>
            <a:pPr lvl="6" algn="l"/>
            <a:r>
              <a:rPr lang="fr-FR"/>
              <a:t> </a:t>
            </a:r>
          </a:p>
          <a:p>
            <a:pPr lvl="7" algn="l"/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0AC16A6B-E37E-4922-9F6F-DAF7F98A7E21}"/>
              </a:ext>
            </a:extLst>
          </p:cNvPr>
          <p:cNvSpPr txBox="1"/>
          <p:nvPr/>
        </p:nvSpPr>
        <p:spPr>
          <a:xfrm>
            <a:off x="3473450" y="1137438"/>
            <a:ext cx="2057400" cy="1197864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lvl="2"/>
            <a:r>
              <a:rPr lang="fr-FR" sz="1400" dirty="0"/>
              <a:t>Échelonnement de l’offre certaine par état des locaux</a:t>
            </a:r>
            <a:endParaRPr lang="fr-FR" sz="1400" strike="sngStrike" dirty="0">
              <a:highlight>
                <a:srgbClr val="FFFF00"/>
              </a:highlight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D8DC6AC4-D357-4E5B-A744-9AD420B131F1}"/>
              </a:ext>
            </a:extLst>
          </p:cNvPr>
          <p:cNvSpPr txBox="1"/>
          <p:nvPr/>
        </p:nvSpPr>
        <p:spPr>
          <a:xfrm>
            <a:off x="8839336" y="1137438"/>
            <a:ext cx="2057400" cy="1197864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lvl="2" algn="ctr"/>
            <a:r>
              <a:rPr lang="fr-FR" sz="1400" dirty="0"/>
              <a:t>Échelonnement de l’offre future &gt; 5 000 m² par catégorie</a:t>
            </a:r>
            <a:endParaRPr lang="fr-FR" sz="1400" strike="sngStrike" dirty="0">
              <a:highlight>
                <a:srgbClr val="FFFF00"/>
              </a:highlight>
            </a:endParaRPr>
          </a:p>
        </p:txBody>
      </p:sp>
      <p:graphicFrame>
        <p:nvGraphicFramePr>
          <p:cNvPr id="3" name="Result">
            <a:extLst>
              <a:ext uri="{FF2B5EF4-FFF2-40B4-BE49-F238E27FC236}">
                <a16:creationId xmlns=""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2730858"/>
              </p:ext>
            </p:extLst>
          </p:nvPr>
        </p:nvGraphicFramePr>
        <p:xfrm>
          <a:off x="3401916" y="1465289"/>
          <a:ext cx="4021495" cy="4342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Result">
            <a:extLst>
              <a:ext uri="{FF2B5EF4-FFF2-40B4-BE49-F238E27FC236}">
                <a16:creationId xmlns="" xmlns:a16="http://schemas.microsoft.com/office/drawing/2014/main" id="{00000000-0008-0000-02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587467"/>
              </p:ext>
            </p:extLst>
          </p:nvPr>
        </p:nvGraphicFramePr>
        <p:xfrm>
          <a:off x="7790528" y="1465289"/>
          <a:ext cx="4021495" cy="434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0460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BBB3E3B8-F6C7-4629-A563-C19732A8EC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536700" y="957804"/>
            <a:ext cx="1936750" cy="468324"/>
          </a:xfrm>
        </p:spPr>
        <p:txBody>
          <a:bodyPr/>
          <a:lstStyle/>
          <a:p>
            <a:r>
              <a:rPr lang="fr-FR"/>
              <a:t>Demande placée BUREAUX - Montrouge</a:t>
            </a:r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="" xmlns:a16="http://schemas.microsoft.com/office/drawing/2014/main" id="{5B59A450-8BF7-4D24-BD04-1242C7FB3C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84575" y="916061"/>
            <a:ext cx="5885996" cy="584128"/>
          </a:xfrm>
        </p:spPr>
        <p:txBody>
          <a:bodyPr/>
          <a:lstStyle/>
          <a:p>
            <a:r>
              <a:rPr lang="fr-FR" dirty="0"/>
              <a:t>Historique de la demande placée en surface et en nombre de transactions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F8A02ACC-82F9-4AF5-B165-EA0A9B1DB695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584576" y="5891284"/>
            <a:ext cx="8094664" cy="61111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/>
          <a:p>
            <a:pPr lvl="7" algn="l"/>
            <a:r>
              <a:rPr lang="fr-FR" b="1"/>
              <a:t>Source : CBRE Research et Immostat, 1T 2023</a:t>
            </a:r>
            <a:endParaRPr lang="fr-FR" b="1" dirty="0"/>
          </a:p>
        </p:txBody>
      </p:sp>
      <p:sp>
        <p:nvSpPr>
          <p:cNvPr id="9" name="Titre 2">
            <a:extLst>
              <a:ext uri="{FF2B5EF4-FFF2-40B4-BE49-F238E27FC236}">
                <a16:creationId xmlns="" xmlns:a16="http://schemas.microsoft.com/office/drawing/2014/main" id="{C0C1C17C-6974-42C1-B620-C6BC5244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176" y="1601788"/>
            <a:ext cx="2971800" cy="1325563"/>
          </a:xfrm>
        </p:spPr>
        <p:txBody>
          <a:bodyPr anchor="t">
            <a:normAutofit/>
          </a:bodyPr>
          <a:lstStyle/>
          <a:p>
            <a:r>
              <a:rPr lang="fr-FR" sz="2200" dirty="0"/>
              <a:t>Demande placée</a:t>
            </a:r>
            <a:br>
              <a:rPr lang="fr-FR" sz="2200" dirty="0"/>
            </a:br>
            <a:endParaRPr lang="fr-FR" sz="2200" dirty="0"/>
          </a:p>
        </p:txBody>
      </p:sp>
      <p:graphicFrame>
        <p:nvGraphicFramePr>
          <p:cNvPr id="2" name="Result">
            <a:extLst>
              <a:ext uri="{FF2B5EF4-FFF2-40B4-BE49-F238E27FC236}">
                <a16:creationId xmlns="" xmlns:a16="http://schemas.microsoft.com/office/drawing/2014/main" id="{00000000-0008-0000-0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799334"/>
              </p:ext>
            </p:extLst>
          </p:nvPr>
        </p:nvGraphicFramePr>
        <p:xfrm>
          <a:off x="3585600" y="1616400"/>
          <a:ext cx="8096400" cy="425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7713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9B4F58B2-698B-47FC-89E2-C64D3B3EA62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536700" y="957804"/>
            <a:ext cx="1936750" cy="542385"/>
          </a:xfrm>
        </p:spPr>
        <p:txBody>
          <a:bodyPr/>
          <a:lstStyle/>
          <a:p>
            <a:r>
              <a:rPr lang="fr-FR"/>
              <a:t>Demande placée BUREAUX - Montrouge</a:t>
            </a:r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="" xmlns:a16="http://schemas.microsoft.com/office/drawing/2014/main" id="{E4B252B7-5779-4896-88DC-7523CBD067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84575" y="916061"/>
            <a:ext cx="4542388" cy="584128"/>
          </a:xfrm>
        </p:spPr>
        <p:txBody>
          <a:bodyPr/>
          <a:lstStyle/>
          <a:p>
            <a:r>
              <a:rPr lang="fr-FR" dirty="0"/>
              <a:t>Historique de la demande placée par tranche de surface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1D300284-EDC5-4A40-AC87-22F1725442D6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584576" y="5891284"/>
            <a:ext cx="8094664" cy="61111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/>
          <a:p>
            <a:pPr lvl="7" algn="l"/>
            <a:r>
              <a:rPr lang="fr-FR" b="1"/>
              <a:t>Source : CBRE Research / Immostat, 1T 2023</a:t>
            </a:r>
            <a:endParaRPr lang="fr-FR" b="1" dirty="0"/>
          </a:p>
        </p:txBody>
      </p:sp>
      <p:graphicFrame>
        <p:nvGraphicFramePr>
          <p:cNvPr id="2" name="Result">
            <a:extLst>
              <a:ext uri="{FF2B5EF4-FFF2-40B4-BE49-F238E27FC236}">
                <a16:creationId xmlns=""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276593"/>
              </p:ext>
            </p:extLst>
          </p:nvPr>
        </p:nvGraphicFramePr>
        <p:xfrm>
          <a:off x="3585600" y="1616400"/>
          <a:ext cx="8096400" cy="425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8285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E954883-E0B1-4762-9C83-65095B2CE26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8192083" y="6088482"/>
            <a:ext cx="3317811" cy="61111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/>
          <a:p>
            <a:pPr lvl="6" algn="l"/>
            <a:r>
              <a:rPr lang="fr-FR"/>
              <a:t>Source : CBRE Research et Immostat, 1T 2023</a:t>
            </a:r>
          </a:p>
          <a:p>
            <a:pPr lvl="6" algn="l"/>
            <a:r>
              <a:rPr lang="fr-FR"/>
              <a:t>En nombre de transactions, &gt; 1 000 m²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6BC8939B-E03C-467A-A592-77534B34628B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536699" y="957804"/>
            <a:ext cx="3756753" cy="208266"/>
          </a:xfrm>
        </p:spPr>
        <p:txBody>
          <a:bodyPr/>
          <a:lstStyle/>
          <a:p>
            <a:r>
              <a:rPr lang="fr-FR"/>
              <a:t>Demande placée BUREAUX - Montrouge</a:t>
            </a:r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="" xmlns:a16="http://schemas.microsoft.com/office/drawing/2014/main" id="{0972FC3C-C0B6-4A16-9BDF-F6689B058C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76784" y="1396267"/>
            <a:ext cx="2912946" cy="306533"/>
          </a:xfrm>
        </p:spPr>
        <p:txBody>
          <a:bodyPr/>
          <a:lstStyle/>
          <a:p>
            <a:pPr lvl="1" algn="l"/>
            <a:r>
              <a:rPr lang="fr-FR" sz="1400" dirty="0"/>
              <a:t>Répartition par état des locaux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="" xmlns:a16="http://schemas.microsoft.com/office/drawing/2014/main" id="{6108DC09-C7A4-44DE-B050-D674D6ACA40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7869989" y="1396267"/>
            <a:ext cx="3764835" cy="246210"/>
          </a:xfrm>
        </p:spPr>
        <p:txBody>
          <a:bodyPr/>
          <a:lstStyle/>
          <a:p>
            <a:pPr lvl="1" algn="l"/>
            <a:r>
              <a:rPr lang="fr-FR" sz="1400" dirty="0"/>
              <a:t>Répartition des transactions par activité du preneur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2845C202-4DD8-47D4-A5F7-E10FD5E4A60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509185" y="6080608"/>
            <a:ext cx="3180545" cy="61111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/>
          <a:p>
            <a:pPr lvl="6" algn="l"/>
            <a:r>
              <a:rPr lang="fr-FR"/>
              <a:t>Source : CBRE Research et Immostat, 1T 2023</a:t>
            </a:r>
          </a:p>
          <a:p>
            <a:pPr lvl="6" algn="l"/>
            <a:r>
              <a:rPr lang="fr-FR"/>
              <a:t>En nombre de transactions</a:t>
            </a:r>
            <a:endParaRPr lang="fr-FR" dirty="0"/>
          </a:p>
        </p:txBody>
      </p:sp>
      <p:graphicFrame>
        <p:nvGraphicFramePr>
          <p:cNvPr id="3" name="Result">
            <a:extLst>
              <a:ext uri="{FF2B5EF4-FFF2-40B4-BE49-F238E27FC236}">
                <a16:creationId xmlns=""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058186"/>
              </p:ext>
            </p:extLst>
          </p:nvPr>
        </p:nvGraphicFramePr>
        <p:xfrm>
          <a:off x="3481200" y="1702800"/>
          <a:ext cx="3387600" cy="433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Result">
            <a:extLst>
              <a:ext uri="{FF2B5EF4-FFF2-40B4-BE49-F238E27FC236}">
                <a16:creationId xmlns="" xmlns:a16="http://schemas.microsoft.com/office/drawing/2014/main" id="{00000000-0008-0000-0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898496"/>
              </p:ext>
            </p:extLst>
          </p:nvPr>
        </p:nvGraphicFramePr>
        <p:xfrm>
          <a:off x="7287208" y="1672638"/>
          <a:ext cx="4648659" cy="433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41381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BFDD263F-CBC5-4762-8EA8-5D0BBAF1BD5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536700" y="957804"/>
            <a:ext cx="1936750" cy="434768"/>
          </a:xfrm>
        </p:spPr>
        <p:txBody>
          <a:bodyPr/>
          <a:lstStyle/>
          <a:p>
            <a:r>
              <a:rPr lang="fr-FR"/>
              <a:t>Investissement BUREAUX - Montrouge</a:t>
            </a:r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="" xmlns:a16="http://schemas.microsoft.com/office/drawing/2014/main" id="{6AA1817A-0041-4A7E-A791-B7481862B9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84575" y="916061"/>
            <a:ext cx="4673017" cy="584128"/>
          </a:xfrm>
        </p:spPr>
        <p:txBody>
          <a:bodyPr/>
          <a:lstStyle/>
          <a:p>
            <a:r>
              <a:rPr lang="fr-FR" dirty="0"/>
              <a:t>Volume d’investissements et taux de rendement </a:t>
            </a:r>
            <a:r>
              <a:rPr lang="fr-FR" i="1" dirty="0"/>
              <a:t>prime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638CEA05-1D8E-4A58-A887-D0233C361AE4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584576" y="5891284"/>
            <a:ext cx="8094664" cy="61111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/>
          <a:p>
            <a:pPr lvl="7" algn="l"/>
            <a:r>
              <a:rPr lang="fr-FR" b="1"/>
              <a:t>Source : CBRE Research et Immostat, 1T 2023</a:t>
            </a:r>
            <a:endParaRPr lang="fr-FR" b="1" dirty="0"/>
          </a:p>
        </p:txBody>
      </p:sp>
      <p:graphicFrame>
        <p:nvGraphicFramePr>
          <p:cNvPr id="2" name="Result">
            <a:extLst>
              <a:ext uri="{FF2B5EF4-FFF2-40B4-BE49-F238E27FC236}">
                <a16:creationId xmlns=""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5238107"/>
              </p:ext>
            </p:extLst>
          </p:nvPr>
        </p:nvGraphicFramePr>
        <p:xfrm>
          <a:off x="3585600" y="1616400"/>
          <a:ext cx="8096400" cy="425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98257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FOOTNO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FOOTNO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FOOTNO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FOOTNO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FOOTNO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FOOTNO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FOOTNO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FOOTNO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FOOTNOTE"/>
</p:tagLst>
</file>

<file path=ppt/theme/theme1.xml><?xml version="1.0" encoding="utf-8"?>
<a:theme xmlns:a="http://schemas.openxmlformats.org/drawingml/2006/main" name="MASTER">
  <a:themeElements>
    <a:clrScheme name="Custom 8">
      <a:dk1>
        <a:srgbClr val="435254"/>
      </a:dk1>
      <a:lt1>
        <a:srgbClr val="FFFFFF"/>
      </a:lt1>
      <a:dk2>
        <a:srgbClr val="DBD99A"/>
      </a:dk2>
      <a:lt2>
        <a:srgbClr val="80BBAD"/>
      </a:lt2>
      <a:accent1>
        <a:srgbClr val="1F3765"/>
      </a:accent1>
      <a:accent2>
        <a:srgbClr val="3E7CA6"/>
      </a:accent2>
      <a:accent3>
        <a:srgbClr val="CAD1D3"/>
      </a:accent3>
      <a:accent4>
        <a:srgbClr val="96B3B6"/>
      </a:accent4>
      <a:accent5>
        <a:srgbClr val="7F8481"/>
      </a:accent5>
      <a:accent6>
        <a:srgbClr val="003D30"/>
      </a:accent6>
      <a:hlink>
        <a:srgbClr val="80BBAD"/>
      </a:hlink>
      <a:folHlink>
        <a:srgbClr val="D1D1D3"/>
      </a:folHlink>
    </a:clrScheme>
    <a:fontScheme name="CBRE">
      <a:majorFont>
        <a:latin typeface="Financier Display"/>
        <a:ea typeface=""/>
        <a:cs typeface=""/>
      </a:majorFont>
      <a:minorFont>
        <a:latin typeface="Calibr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noAutofit/>
      </a:bodyPr>
      <a:lstStyle>
        <a:defPPr algn="l">
          <a:defRPr dirty="0" smtClean="0"/>
        </a:defPPr>
      </a:lstStyle>
    </a:txDef>
  </a:objectDefaults>
  <a:extraClrSchemeLst/>
  <a:custClrLst>
    <a:custClr name="Data Viz 1">
      <a:srgbClr val="80BBAD"/>
    </a:custClr>
    <a:custClr name="Data Viz 2">
      <a:srgbClr val="435254"/>
    </a:custClr>
    <a:custClr name="Data Viz 3">
      <a:srgbClr val="17E88F"/>
    </a:custClr>
    <a:custClr name="Custom Color 4">
      <a:srgbClr val="DBD99A"/>
    </a:custClr>
    <a:custClr name="Data Viz 5">
      <a:srgbClr val="D2785A"/>
    </a:custClr>
    <a:custClr name="Data Viz 6">
      <a:srgbClr val="885073"/>
    </a:custClr>
    <a:custClr name="Data Viz 7">
      <a:srgbClr val="A388BF"/>
    </a:custClr>
    <a:custClr name="Custom Color 8">
      <a:srgbClr val="1F3765"/>
    </a:custClr>
    <a:custClr name="Data Viz 9">
      <a:srgbClr val="3E7CA6"/>
    </a:custClr>
    <a:custClr name="Data Viz 10">
      <a:srgbClr val="CAD1D3"/>
    </a:custClr>
    <a:custClr name="Financial Indicator">
      <a:srgbClr val="AD2A2A"/>
    </a:custClr>
  </a:custClrLst>
  <a:extLst>
    <a:ext uri="{05A4C25C-085E-4340-85A3-A5531E510DB2}">
      <thm15:themeFamily xmlns:thm15="http://schemas.microsoft.com/office/thememl/2012/main" name="16x9 Text Template CBRE 2021_071521.potx" id="{8BC98CF4-E998-4AB4-A8ED-DE72A14152B5}" vid="{E67182C6-DEFC-4EEB-A87F-2F2629F97E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16x9 Text Template CBRE 2021</Template>
  <TotalTime>3054</TotalTime>
  <Words>222</Words>
  <Application>Microsoft Office PowerPoint</Application>
  <PresentationFormat>Grand écran</PresentationFormat>
  <Paragraphs>34</Paragraphs>
  <Slides>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22" baseType="lpstr">
      <vt:lpstr>Barlow Condensed</vt:lpstr>
      <vt:lpstr>Calibre</vt:lpstr>
      <vt:lpstr>Calibre Bold</vt:lpstr>
      <vt:lpstr>Calibre Light</vt:lpstr>
      <vt:lpstr>Calibre Medium</vt:lpstr>
      <vt:lpstr>Calibre Semibold</vt:lpstr>
      <vt:lpstr>Calibre-Light</vt:lpstr>
      <vt:lpstr>Calibre-Semibold</vt:lpstr>
      <vt:lpstr>Calibri</vt:lpstr>
      <vt:lpstr>Financier Display</vt:lpstr>
      <vt:lpstr>Space Mono</vt:lpstr>
      <vt:lpstr>SwissReSansOTLight</vt:lpstr>
      <vt:lpstr>MASTER</vt:lpstr>
      <vt:lpstr>Macro-Enabled Worksheet</vt:lpstr>
      <vt:lpstr>Indicateurs</vt:lpstr>
      <vt:lpstr>Présentation PowerPoint</vt:lpstr>
      <vt:lpstr>Présentation PowerPoint</vt:lpstr>
      <vt:lpstr>Présentation PowerPoint</vt:lpstr>
      <vt:lpstr>Demande placée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 sit amet, consectetur adipiscing?</dc:title>
  <dc:creator>Christodoulides, Joy @ London HH</dc:creator>
  <cp:lastModifiedBy>GENCO Camille</cp:lastModifiedBy>
  <cp:revision>136</cp:revision>
  <dcterms:created xsi:type="dcterms:W3CDTF">2021-08-18T10:54:20Z</dcterms:created>
  <dcterms:modified xsi:type="dcterms:W3CDTF">2023-09-14T07:22:44Z</dcterms:modified>
</cp:coreProperties>
</file>